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1" r:id="rId1"/>
  </p:sldMasterIdLst>
  <p:notesMasterIdLst>
    <p:notesMasterId r:id="rId19"/>
  </p:notesMasterIdLst>
  <p:handoutMasterIdLst>
    <p:handoutMasterId r:id="rId20"/>
  </p:handoutMasterIdLst>
  <p:sldIdLst>
    <p:sldId id="291" r:id="rId2"/>
    <p:sldId id="294" r:id="rId3"/>
    <p:sldId id="295" r:id="rId4"/>
    <p:sldId id="296" r:id="rId5"/>
    <p:sldId id="306" r:id="rId6"/>
    <p:sldId id="302" r:id="rId7"/>
    <p:sldId id="304" r:id="rId8"/>
    <p:sldId id="303" r:id="rId9"/>
    <p:sldId id="307" r:id="rId10"/>
    <p:sldId id="308" r:id="rId11"/>
    <p:sldId id="309" r:id="rId12"/>
    <p:sldId id="310" r:id="rId13"/>
    <p:sldId id="312" r:id="rId14"/>
    <p:sldId id="313" r:id="rId15"/>
    <p:sldId id="314" r:id="rId16"/>
    <p:sldId id="311" r:id="rId17"/>
    <p:sldId id="315" r:id="rId18"/>
  </p:sldIdLst>
  <p:sldSz cx="9144000" cy="6858000" type="screen4x3"/>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28383"/>
    <a:srgbClr val="666666"/>
    <a:srgbClr val="005BBB"/>
    <a:srgbClr val="4DC3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70"/>
    <p:restoredTop sz="96029"/>
  </p:normalViewPr>
  <p:slideViewPr>
    <p:cSldViewPr snapToGrid="0" snapToObjects="1">
      <p:cViewPr varScale="1">
        <p:scale>
          <a:sx n="112" d="100"/>
          <a:sy n="112" d="100"/>
        </p:scale>
        <p:origin x="1648" y="192"/>
      </p:cViewPr>
      <p:guideLst/>
    </p:cSldViewPr>
  </p:slideViewPr>
  <p:outlineViewPr>
    <p:cViewPr>
      <p:scale>
        <a:sx n="33" d="100"/>
        <a:sy n="33" d="100"/>
      </p:scale>
      <p:origin x="0" y="-6064"/>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1D33A1-6D17-2C4C-B4C2-C83DB37352CC}" type="datetimeFigureOut">
              <a:rPr lang="en-US" smtClean="0">
                <a:latin typeface="Arial" charset="0"/>
              </a:rPr>
              <a:t>12/6/19</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59171E-5108-1245-8B63-E8B205C9AF87}"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967542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charset="0"/>
              </a:defRPr>
            </a:lvl1pPr>
          </a:lstStyle>
          <a:p>
            <a:fld id="{5B96CA4F-2197-CC40-B4FC-798A937A9DC6}" type="datetimeFigureOut">
              <a:rPr lang="en-US" smtClean="0"/>
              <a:pPr/>
              <a:t>12/6/19</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charset="0"/>
              </a:defRPr>
            </a:lvl1pPr>
          </a:lstStyle>
          <a:p>
            <a:fld id="{02322656-8894-1544-92AA-01B3CF5E6182}" type="slidenum">
              <a:rPr lang="en-US" smtClean="0"/>
              <a:pPr/>
              <a:t>‹#›</a:t>
            </a:fld>
            <a:endParaRPr lang="en-US" dirty="0"/>
          </a:p>
        </p:txBody>
      </p:sp>
    </p:spTree>
    <p:extLst>
      <p:ext uri="{BB962C8B-B14F-4D97-AF65-F5344CB8AC3E}">
        <p14:creationId xmlns:p14="http://schemas.microsoft.com/office/powerpoint/2010/main" val="702750498"/>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Arial" charset="0"/>
        <a:ea typeface="+mn-ea"/>
        <a:cs typeface="+mn-cs"/>
      </a:defRPr>
    </a:lvl1pPr>
    <a:lvl2pPr marL="609585" algn="l" defTabSz="1219170" rtl="0" eaLnBrk="1" latinLnBrk="0" hangingPunct="1">
      <a:defRPr sz="1600" kern="1200">
        <a:solidFill>
          <a:schemeClr val="tx1"/>
        </a:solidFill>
        <a:latin typeface="Arial" charset="0"/>
        <a:ea typeface="+mn-ea"/>
        <a:cs typeface="+mn-cs"/>
      </a:defRPr>
    </a:lvl2pPr>
    <a:lvl3pPr marL="1219170" algn="l" defTabSz="1219170" rtl="0" eaLnBrk="1" latinLnBrk="0" hangingPunct="1">
      <a:defRPr sz="1600" kern="1200">
        <a:solidFill>
          <a:schemeClr val="tx1"/>
        </a:solidFill>
        <a:latin typeface="Arial" charset="0"/>
        <a:ea typeface="+mn-ea"/>
        <a:cs typeface="+mn-cs"/>
      </a:defRPr>
    </a:lvl3pPr>
    <a:lvl4pPr marL="1828754" algn="l" defTabSz="1219170" rtl="0" eaLnBrk="1" latinLnBrk="0" hangingPunct="1">
      <a:defRPr sz="1600" kern="1200">
        <a:solidFill>
          <a:schemeClr val="tx1"/>
        </a:solidFill>
        <a:latin typeface="Arial" charset="0"/>
        <a:ea typeface="+mn-ea"/>
        <a:cs typeface="+mn-cs"/>
      </a:defRPr>
    </a:lvl4pPr>
    <a:lvl5pPr marL="2438339" algn="l" defTabSz="1219170" rtl="0" eaLnBrk="1" latinLnBrk="0" hangingPunct="1">
      <a:defRPr sz="1600" kern="1200">
        <a:solidFill>
          <a:schemeClr val="tx1"/>
        </a:solidFill>
        <a:latin typeface="Arial"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pPr/>
              <a:t>2</a:t>
            </a:fld>
            <a:endParaRPr lang="en-US" dirty="0"/>
          </a:p>
        </p:txBody>
      </p:sp>
    </p:spTree>
    <p:extLst>
      <p:ext uri="{BB962C8B-B14F-4D97-AF65-F5344CB8AC3E}">
        <p14:creationId xmlns:p14="http://schemas.microsoft.com/office/powerpoint/2010/main" val="1622189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857"/>
            <a:ext cx="9144000" cy="6858000"/>
          </a:xfrm>
          <a:prstGeom prst="rect">
            <a:avLst/>
          </a:prstGeom>
        </p:spPr>
      </p:pic>
      <p:sp>
        <p:nvSpPr>
          <p:cNvPr id="10" name="Text Placeholder 5"/>
          <p:cNvSpPr>
            <a:spLocks noGrp="1"/>
          </p:cNvSpPr>
          <p:nvPr>
            <p:ph type="body" sz="quarter" idx="10" hasCustomPrompt="1"/>
          </p:nvPr>
        </p:nvSpPr>
        <p:spPr>
          <a:xfrm>
            <a:off x="493776" y="3968497"/>
            <a:ext cx="4978908" cy="1650381"/>
          </a:xfrm>
          <a:prstGeom prst="rect">
            <a:avLst/>
          </a:prstGeom>
        </p:spPr>
        <p:txBody>
          <a:bodyPr lIns="0">
            <a:normAutofit/>
          </a:bodyPr>
          <a:lstStyle>
            <a:lvl1pPr marL="0" indent="0">
              <a:buNone/>
              <a:defRPr sz="2100" b="0" i="0">
                <a:solidFill>
                  <a:schemeClr val="bg1"/>
                </a:solidFill>
                <a:latin typeface="Georgia" charset="0"/>
                <a:ea typeface="Georgia" charset="0"/>
                <a:cs typeface="Georgia" charset="0"/>
              </a:defRPr>
            </a:lvl1pPr>
          </a:lstStyle>
          <a:p>
            <a:pPr lvl="0"/>
            <a:r>
              <a:rPr lang="en-US" dirty="0"/>
              <a:t>Sub-topic</a:t>
            </a:r>
          </a:p>
        </p:txBody>
      </p:sp>
      <p:sp>
        <p:nvSpPr>
          <p:cNvPr id="14" name="Title 1"/>
          <p:cNvSpPr>
            <a:spLocks noGrp="1"/>
          </p:cNvSpPr>
          <p:nvPr>
            <p:ph type="ctrTitle" hasCustomPrompt="1"/>
          </p:nvPr>
        </p:nvSpPr>
        <p:spPr>
          <a:xfrm>
            <a:off x="493776" y="1490472"/>
            <a:ext cx="4978908" cy="2386584"/>
          </a:xfrm>
          <a:prstGeom prst="rect">
            <a:avLst/>
          </a:prstGeom>
          <a:ln>
            <a:noFill/>
          </a:ln>
        </p:spPr>
        <p:txBody>
          <a:bodyPr lIns="0" anchor="b"/>
          <a:lstStyle>
            <a:lvl1pPr algn="l">
              <a:lnSpc>
                <a:spcPts val="4350"/>
              </a:lnSpc>
              <a:defRPr sz="4500" b="1" i="0" cap="all" baseline="0">
                <a:solidFill>
                  <a:schemeClr val="bg1"/>
                </a:solidFill>
                <a:latin typeface="Arial" charset="0"/>
                <a:ea typeface="Arial" charset="0"/>
                <a:cs typeface="Arial" charset="0"/>
              </a:defRPr>
            </a:lvl1pPr>
          </a:lstStyle>
          <a:p>
            <a:r>
              <a:rPr lang="en-US" dirty="0"/>
              <a:t>Presentation</a:t>
            </a:r>
            <a:br>
              <a:rPr lang="en-US" dirty="0"/>
            </a:br>
            <a:r>
              <a:rPr lang="en-US" dirty="0"/>
              <a:t>Title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4918" y="5366672"/>
            <a:ext cx="6810538" cy="972934"/>
          </a:xfrm>
          <a:prstGeom prst="rect">
            <a:avLst/>
          </a:prstGeom>
        </p:spPr>
      </p:pic>
    </p:spTree>
    <p:extLst>
      <p:ext uri="{BB962C8B-B14F-4D97-AF65-F5344CB8AC3E}">
        <p14:creationId xmlns:p14="http://schemas.microsoft.com/office/powerpoint/2010/main" val="505879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14" y="0"/>
            <a:ext cx="9144000" cy="6858000"/>
          </a:xfrm>
          <a:prstGeom prst="rect">
            <a:avLst/>
          </a:prstGeom>
        </p:spPr>
      </p:pic>
      <p:sp>
        <p:nvSpPr>
          <p:cNvPr id="5" name="Title 1"/>
          <p:cNvSpPr>
            <a:spLocks noGrp="1"/>
          </p:cNvSpPr>
          <p:nvPr>
            <p:ph type="ctrTitle" hasCustomPrompt="1"/>
          </p:nvPr>
        </p:nvSpPr>
        <p:spPr>
          <a:xfrm>
            <a:off x="493776" y="1490663"/>
            <a:ext cx="4978908" cy="2387600"/>
          </a:xfrm>
          <a:prstGeom prst="rect">
            <a:avLst/>
          </a:prstGeom>
          <a:ln>
            <a:noFill/>
          </a:ln>
        </p:spPr>
        <p:txBody>
          <a:bodyPr lIns="0" anchor="b"/>
          <a:lstStyle>
            <a:lvl1pPr algn="l">
              <a:lnSpc>
                <a:spcPts val="4350"/>
              </a:lnSpc>
              <a:defRPr sz="4500" b="1" i="0" cap="all" baseline="0">
                <a:solidFill>
                  <a:schemeClr val="bg1"/>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493776" y="3970337"/>
            <a:ext cx="4978908" cy="2212976"/>
          </a:xfrm>
          <a:prstGeom prst="rect">
            <a:avLst/>
          </a:prstGeom>
          <a:ln>
            <a:noFill/>
          </a:ln>
        </p:spPr>
        <p:txBody>
          <a:bodyPr lIns="0">
            <a:normAutofit/>
          </a:bodyPr>
          <a:lstStyle>
            <a:lvl1pPr marL="0" indent="0" algn="l">
              <a:buNone/>
              <a:defRPr sz="2100" b="0" baseline="0">
                <a:solidFill>
                  <a:schemeClr val="bg1"/>
                </a:solidFill>
                <a:latin typeface="Georgia" charset="0"/>
                <a:ea typeface="Georgia" charset="0"/>
                <a:cs typeface="Georgia"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Section title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6464" y="56223"/>
            <a:ext cx="5839533" cy="834219"/>
          </a:xfrm>
          <a:prstGeom prst="rect">
            <a:avLst/>
          </a:prstGeom>
        </p:spPr>
      </p:pic>
    </p:spTree>
    <p:extLst>
      <p:ext uri="{BB962C8B-B14F-4D97-AF65-F5344CB8AC3E}">
        <p14:creationId xmlns:p14="http://schemas.microsoft.com/office/powerpoint/2010/main" val="75046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Column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27101" y="2189264"/>
            <a:ext cx="4802124" cy="3790483"/>
          </a:xfrm>
          <a:prstGeom prst="rect">
            <a:avLst/>
          </a:prstGeom>
        </p:spPr>
        <p:txBody>
          <a:bodyPr>
            <a:noAutofit/>
          </a:bodyPr>
          <a:lstStyle>
            <a:lvl1pPr marL="0" indent="0">
              <a:lnSpc>
                <a:spcPts val="1950"/>
              </a:lnSpc>
              <a:buNone/>
              <a:defRPr sz="1350" b="0" i="0" spc="-38" baseline="0">
                <a:solidFill>
                  <a:schemeClr val="tx1"/>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r>
              <a:rPr lang="en-US" dirty="0"/>
              <a:t>Em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4" name="Title 3"/>
          <p:cNvSpPr>
            <a:spLocks noGrp="1"/>
          </p:cNvSpPr>
          <p:nvPr>
            <p:ph type="title" hasCustomPrompt="1"/>
          </p:nvPr>
        </p:nvSpPr>
        <p:spPr>
          <a:xfrm>
            <a:off x="427101" y="1320800"/>
            <a:ext cx="7886700" cy="716084"/>
          </a:xfrm>
          <a:prstGeom prst="rect">
            <a:avLst/>
          </a:prstGeom>
        </p:spPr>
        <p:txBody>
          <a:bodyPr anchor="b">
            <a:normAutofit/>
          </a:bodyPr>
          <a:lstStyle>
            <a:lvl1pPr>
              <a:lnSpc>
                <a:spcPct val="80000"/>
              </a:lnSpc>
              <a:defRPr sz="2700">
                <a:solidFill>
                  <a:srgbClr val="005BBB"/>
                </a:solidFill>
                <a:latin typeface="Georgia" charset="0"/>
                <a:ea typeface="Georgia" charset="0"/>
                <a:cs typeface="Georgia" charset="0"/>
              </a:defRPr>
            </a:lvl1pPr>
          </a:lstStyle>
          <a:p>
            <a:r>
              <a:rPr lang="en-US" dirty="0"/>
              <a:t>Click to edit title</a:t>
            </a:r>
          </a:p>
        </p:txBody>
      </p:sp>
    </p:spTree>
    <p:extLst>
      <p:ext uri="{BB962C8B-B14F-4D97-AF65-F5344CB8AC3E}">
        <p14:creationId xmlns:p14="http://schemas.microsoft.com/office/powerpoint/2010/main" val="366897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12" name="Text Placeholder 2"/>
          <p:cNvSpPr>
            <a:spLocks noGrp="1"/>
          </p:cNvSpPr>
          <p:nvPr>
            <p:ph type="body" idx="10" hasCustomPrompt="1"/>
          </p:nvPr>
        </p:nvSpPr>
        <p:spPr>
          <a:xfrm>
            <a:off x="425196" y="2185417"/>
            <a:ext cx="3134815" cy="3511409"/>
          </a:xfrm>
          <a:prstGeom prst="rect">
            <a:avLst/>
          </a:prstGeom>
        </p:spPr>
        <p:txBody>
          <a:bodyPr>
            <a:noAutofit/>
          </a:bodyPr>
          <a:lstStyle>
            <a:lvl1pPr marL="0" indent="0">
              <a:lnSpc>
                <a:spcPts val="1950"/>
              </a:lnSpc>
              <a:buNone/>
              <a:defRPr sz="1350" b="0" i="0" spc="-38" baseline="0">
                <a:solidFill>
                  <a:schemeClr val="tx1"/>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a:t>
            </a:r>
          </a:p>
        </p:txBody>
      </p:sp>
      <p:sp>
        <p:nvSpPr>
          <p:cNvPr id="13" name="Text Placeholder 2"/>
          <p:cNvSpPr>
            <a:spLocks noGrp="1"/>
          </p:cNvSpPr>
          <p:nvPr>
            <p:ph type="body" idx="11" hasCustomPrompt="1"/>
          </p:nvPr>
        </p:nvSpPr>
        <p:spPr>
          <a:xfrm>
            <a:off x="3771900" y="2185417"/>
            <a:ext cx="3134815" cy="3511409"/>
          </a:xfrm>
          <a:prstGeom prst="rect">
            <a:avLst/>
          </a:prstGeom>
        </p:spPr>
        <p:txBody>
          <a:bodyPr>
            <a:noAutofit/>
          </a:bodyPr>
          <a:lstStyle>
            <a:lvl1pPr marL="0" indent="0">
              <a:lnSpc>
                <a:spcPts val="1950"/>
              </a:lnSpc>
              <a:buNone/>
              <a:defRPr sz="1350" b="0" i="0" spc="-38" baseline="0">
                <a:solidFill>
                  <a:schemeClr val="tx1"/>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dirty="0" err="1"/>
              <a:t>Etiam</a:t>
            </a:r>
            <a:r>
              <a:rPr lang="en-US" dirty="0"/>
              <a:t> </a:t>
            </a:r>
            <a:r>
              <a:rPr lang="en-US" dirty="0" err="1"/>
              <a:t>molestie</a:t>
            </a:r>
            <a:r>
              <a:rPr lang="en-US" dirty="0"/>
              <a:t> </a:t>
            </a:r>
            <a:r>
              <a:rPr lang="en-US" dirty="0" err="1"/>
              <a:t>velit</a:t>
            </a:r>
            <a:r>
              <a:rPr lang="en-US" dirty="0"/>
              <a:t> vitae dolor </a:t>
            </a:r>
            <a:r>
              <a:rPr lang="en-US" dirty="0" err="1"/>
              <a:t>euismod</a:t>
            </a:r>
            <a:r>
              <a:rPr lang="en-US" dirty="0"/>
              <a:t>, sit </a:t>
            </a:r>
            <a:r>
              <a:rPr lang="en-US" dirty="0" err="1"/>
              <a:t>amet</a:t>
            </a:r>
            <a:r>
              <a:rPr lang="en-US" dirty="0"/>
              <a:t> </a:t>
            </a:r>
            <a:r>
              <a:rPr lang="en-US" dirty="0" err="1"/>
              <a:t>finibus</a:t>
            </a:r>
            <a:r>
              <a:rPr lang="en-US" dirty="0"/>
              <a:t> </a:t>
            </a:r>
            <a:r>
              <a:rPr lang="en-US" dirty="0" err="1"/>
              <a:t>risus</a:t>
            </a:r>
            <a:r>
              <a:rPr lang="en-US" dirty="0"/>
              <a:t> </a:t>
            </a:r>
            <a:r>
              <a:rPr lang="en-US" dirty="0" err="1"/>
              <a:t>mattis</a:t>
            </a:r>
            <a:r>
              <a:rPr lang="en-US" dirty="0"/>
              <a:t>. In </a:t>
            </a:r>
            <a:r>
              <a:rPr lang="en-US" dirty="0" err="1"/>
              <a:t>ornare</a:t>
            </a:r>
            <a:r>
              <a:rPr lang="en-US" dirty="0"/>
              <a:t> convallis </a:t>
            </a:r>
            <a:r>
              <a:rPr lang="en-US" dirty="0" err="1"/>
              <a:t>velit</a:t>
            </a:r>
            <a:r>
              <a:rPr lang="en-US" dirty="0"/>
              <a:t> vitae cursus. Integer </a:t>
            </a:r>
            <a:r>
              <a:rPr lang="en-US" dirty="0" err="1"/>
              <a:t>egestas</a:t>
            </a:r>
            <a:r>
              <a:rPr lang="en-US" dirty="0"/>
              <a:t> sit </a:t>
            </a:r>
            <a:r>
              <a:rPr lang="en-US" dirty="0" err="1"/>
              <a:t>amet</a:t>
            </a:r>
            <a:r>
              <a:rPr lang="en-US" dirty="0"/>
              <a:t> mi </a:t>
            </a:r>
            <a:r>
              <a:rPr lang="en-US" dirty="0" err="1"/>
              <a:t>vehicula</a:t>
            </a:r>
            <a:r>
              <a:rPr lang="en-US" dirty="0"/>
              <a:t> </a:t>
            </a:r>
            <a:r>
              <a:rPr lang="en-US" dirty="0" err="1"/>
              <a:t>sollicitudin</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fames ac </a:t>
            </a:r>
            <a:r>
              <a:rPr lang="en-US" dirty="0" err="1"/>
              <a:t>turpis</a:t>
            </a:r>
            <a:r>
              <a:rPr lang="en-US" dirty="0"/>
              <a:t> </a:t>
            </a:r>
            <a:r>
              <a:rPr lang="en-US" dirty="0" err="1"/>
              <a:t>egestas</a:t>
            </a:r>
            <a:r>
              <a:rPr lang="en-US" dirty="0"/>
              <a:t>.</a:t>
            </a:r>
          </a:p>
        </p:txBody>
      </p:sp>
      <p:sp>
        <p:nvSpPr>
          <p:cNvPr id="5" name="Title 3"/>
          <p:cNvSpPr>
            <a:spLocks noGrp="1"/>
          </p:cNvSpPr>
          <p:nvPr>
            <p:ph type="title" hasCustomPrompt="1"/>
          </p:nvPr>
        </p:nvSpPr>
        <p:spPr>
          <a:xfrm>
            <a:off x="427101" y="1320800"/>
            <a:ext cx="7886700" cy="716084"/>
          </a:xfrm>
          <a:prstGeom prst="rect">
            <a:avLst/>
          </a:prstGeom>
        </p:spPr>
        <p:txBody>
          <a:bodyPr anchor="b">
            <a:normAutofit/>
          </a:bodyPr>
          <a:lstStyle>
            <a:lvl1pPr>
              <a:lnSpc>
                <a:spcPct val="80000"/>
              </a:lnSpc>
              <a:defRPr sz="2700">
                <a:solidFill>
                  <a:srgbClr val="005BBB"/>
                </a:solidFill>
                <a:latin typeface="Georgia" charset="0"/>
                <a:ea typeface="Georgia" charset="0"/>
                <a:cs typeface="Georgia" charset="0"/>
              </a:defRPr>
            </a:lvl1pPr>
          </a:lstStyle>
          <a:p>
            <a:r>
              <a:rPr lang="en-US" dirty="0"/>
              <a:t>Click to edit title</a:t>
            </a:r>
          </a:p>
        </p:txBody>
      </p:sp>
    </p:spTree>
    <p:extLst>
      <p:ext uri="{BB962C8B-B14F-4D97-AF65-F5344CB8AC3E}">
        <p14:creationId xmlns:p14="http://schemas.microsoft.com/office/powerpoint/2010/main" val="61855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5" name="Text Placeholder 2"/>
          <p:cNvSpPr>
            <a:spLocks noGrp="1"/>
          </p:cNvSpPr>
          <p:nvPr>
            <p:ph type="body" idx="10" hasCustomPrompt="1"/>
          </p:nvPr>
        </p:nvSpPr>
        <p:spPr>
          <a:xfrm>
            <a:off x="425196" y="2185417"/>
            <a:ext cx="6418318" cy="3732425"/>
          </a:xfrm>
          <a:prstGeom prst="rect">
            <a:avLst/>
          </a:prstGeom>
        </p:spPr>
        <p:txBody>
          <a:bodyPr lIns="182880" rIns="182880">
            <a:noAutofit/>
          </a:bodyPr>
          <a:lstStyle>
            <a:lvl1pPr marL="342900" marR="0" indent="-304800" algn="l" defTabSz="685800" rtl="0" eaLnBrk="1" fontAlgn="auto" latinLnBrk="0" hangingPunct="1">
              <a:lnSpc>
                <a:spcPts val="1950"/>
              </a:lnSpc>
              <a:spcBef>
                <a:spcPts val="750"/>
              </a:spcBef>
              <a:spcAft>
                <a:spcPts val="0"/>
              </a:spcAft>
              <a:buClr>
                <a:srgbClr val="005BBB"/>
              </a:buClr>
              <a:buSzPct val="109000"/>
              <a:buFont typeface="Arial" charset="0"/>
              <a:buChar char="•"/>
              <a:tabLst/>
              <a:defRPr sz="1500" b="0" i="0" spc="-38" baseline="0">
                <a:solidFill>
                  <a:schemeClr val="tx1"/>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a:p>
            <a:r>
              <a:rPr lang="en-US" dirty="0" err="1"/>
              <a:t>Quisque</a:t>
            </a:r>
            <a:r>
              <a:rPr lang="en-US" dirty="0"/>
              <a:t> ac </a:t>
            </a:r>
            <a:r>
              <a:rPr lang="en-US" dirty="0" err="1"/>
              <a:t>orci</a:t>
            </a:r>
            <a:r>
              <a:rPr lang="en-US" dirty="0"/>
              <a:t> in </a:t>
            </a:r>
            <a:r>
              <a:rPr lang="en-US" dirty="0" err="1"/>
              <a:t>turpis</a:t>
            </a:r>
            <a:r>
              <a:rPr lang="en-US" dirty="0"/>
              <a:t> </a:t>
            </a:r>
            <a:r>
              <a:rPr lang="en-US" dirty="0" err="1"/>
              <a:t>dapibus</a:t>
            </a:r>
            <a:r>
              <a:rPr lang="en-US" dirty="0"/>
              <a:t> </a:t>
            </a:r>
            <a:r>
              <a:rPr lang="en-US" dirty="0" err="1"/>
              <a:t>sagittis</a:t>
            </a:r>
            <a:r>
              <a:rPr lang="en-US" dirty="0"/>
              <a:t>.</a:t>
            </a:r>
          </a:p>
          <a:p>
            <a:r>
              <a:rPr lang="en-US" dirty="0" err="1"/>
              <a:t>Donec</a:t>
            </a:r>
            <a:r>
              <a:rPr lang="en-US" dirty="0"/>
              <a:t> vitae </a:t>
            </a:r>
            <a:r>
              <a:rPr lang="en-US" dirty="0" err="1"/>
              <a:t>justo</a:t>
            </a:r>
            <a:r>
              <a:rPr lang="en-US" dirty="0"/>
              <a:t> et </a:t>
            </a:r>
            <a:r>
              <a:rPr lang="en-US" dirty="0" err="1"/>
              <a:t>neque</a:t>
            </a:r>
            <a:r>
              <a:rPr lang="en-US" dirty="0"/>
              <a:t> </a:t>
            </a:r>
            <a:r>
              <a:rPr lang="en-US" dirty="0" err="1"/>
              <a:t>mollis</a:t>
            </a:r>
            <a:r>
              <a:rPr lang="en-US" dirty="0"/>
              <a:t> </a:t>
            </a:r>
            <a:r>
              <a:rPr lang="en-US" dirty="0" err="1"/>
              <a:t>consectetur</a:t>
            </a:r>
            <a:r>
              <a:rPr lang="en-US" dirty="0"/>
              <a:t>.</a:t>
            </a:r>
          </a:p>
          <a:p>
            <a:r>
              <a:rPr lang="en-US" dirty="0" err="1"/>
              <a:t>Etiam</a:t>
            </a:r>
            <a:r>
              <a:rPr lang="en-US" dirty="0"/>
              <a:t> </a:t>
            </a:r>
            <a:r>
              <a:rPr lang="en-US" dirty="0" err="1"/>
              <a:t>aliquet</a:t>
            </a:r>
            <a:r>
              <a:rPr lang="en-US" dirty="0"/>
              <a:t> ex </a:t>
            </a:r>
            <a:r>
              <a:rPr lang="en-US" dirty="0" err="1"/>
              <a:t>sed</a:t>
            </a:r>
            <a:r>
              <a:rPr lang="en-US" dirty="0"/>
              <a:t> </a:t>
            </a:r>
            <a:r>
              <a:rPr lang="en-US" dirty="0" err="1"/>
              <a:t>bibendum</a:t>
            </a:r>
            <a:r>
              <a:rPr lang="en-US" dirty="0"/>
              <a:t> </a:t>
            </a:r>
            <a:r>
              <a:rPr lang="en-US" dirty="0" err="1"/>
              <a:t>consequat</a:t>
            </a:r>
            <a:r>
              <a:rPr lang="en-US" dirty="0"/>
              <a:t>.</a:t>
            </a:r>
          </a:p>
          <a:p>
            <a:r>
              <a:rPr lang="en-US" dirty="0" err="1"/>
              <a:t>Cras</a:t>
            </a:r>
            <a:r>
              <a:rPr lang="en-US" dirty="0"/>
              <a:t> </a:t>
            </a:r>
            <a:r>
              <a:rPr lang="en-US" dirty="0" err="1"/>
              <a:t>lacinia</a:t>
            </a:r>
            <a:r>
              <a:rPr lang="en-US" dirty="0"/>
              <a:t> </a:t>
            </a:r>
            <a:r>
              <a:rPr lang="en-US" dirty="0" err="1"/>
              <a:t>est</a:t>
            </a:r>
            <a:r>
              <a:rPr lang="en-US" dirty="0"/>
              <a:t> ac </a:t>
            </a:r>
            <a:r>
              <a:rPr lang="en-US" dirty="0" err="1"/>
              <a:t>elit</a:t>
            </a:r>
            <a:r>
              <a:rPr lang="en-US" dirty="0"/>
              <a:t> </a:t>
            </a:r>
            <a:r>
              <a:rPr lang="en-US" dirty="0" err="1"/>
              <a:t>dignissim</a:t>
            </a:r>
            <a:r>
              <a:rPr lang="en-US" dirty="0"/>
              <a:t> </a:t>
            </a:r>
            <a:r>
              <a:rPr lang="en-US" dirty="0" err="1"/>
              <a:t>varius</a:t>
            </a:r>
            <a:r>
              <a:rPr lang="en-US" dirty="0"/>
              <a:t>.</a:t>
            </a:r>
          </a:p>
          <a:p>
            <a:r>
              <a:rPr lang="en-US" dirty="0" err="1"/>
              <a:t>Duis</a:t>
            </a:r>
            <a:r>
              <a:rPr lang="en-US" dirty="0"/>
              <a:t> sit </a:t>
            </a:r>
            <a:r>
              <a:rPr lang="en-US" dirty="0" err="1"/>
              <a:t>amet</a:t>
            </a:r>
            <a:r>
              <a:rPr lang="en-US" dirty="0"/>
              <a:t> </a:t>
            </a:r>
            <a:r>
              <a:rPr lang="en-US" dirty="0" err="1"/>
              <a:t>odio</a:t>
            </a:r>
            <a:r>
              <a:rPr lang="en-US" dirty="0"/>
              <a:t> </a:t>
            </a:r>
            <a:r>
              <a:rPr lang="en-US" dirty="0" err="1"/>
              <a:t>facilisis</a:t>
            </a:r>
            <a:r>
              <a:rPr lang="en-US" dirty="0"/>
              <a:t> </a:t>
            </a:r>
            <a:r>
              <a:rPr lang="en-US" dirty="0" err="1"/>
              <a:t>turpis</a:t>
            </a:r>
            <a:r>
              <a:rPr lang="en-US" dirty="0"/>
              <a:t> </a:t>
            </a:r>
            <a:r>
              <a:rPr lang="en-US" dirty="0" err="1"/>
              <a:t>sodales</a:t>
            </a:r>
            <a:r>
              <a:rPr lang="en-US" dirty="0"/>
              <a:t> </a:t>
            </a:r>
            <a:r>
              <a:rPr lang="en-US" dirty="0" err="1"/>
              <a:t>placerat</a:t>
            </a:r>
            <a:r>
              <a:rPr lang="en-US" dirty="0"/>
              <a:t>.</a:t>
            </a:r>
          </a:p>
          <a:p>
            <a:r>
              <a:rPr lang="en-US" dirty="0"/>
              <a:t>Justo et neque odio facilisis turpis </a:t>
            </a:r>
            <a:r>
              <a:rPr lang="en-US" dirty="0" err="1"/>
              <a:t>sodales</a:t>
            </a:r>
            <a:r>
              <a:rPr lang="en-US" dirty="0"/>
              <a:t> placerat.</a:t>
            </a:r>
          </a:p>
        </p:txBody>
      </p:sp>
      <p:sp>
        <p:nvSpPr>
          <p:cNvPr id="4" name="Title 3"/>
          <p:cNvSpPr>
            <a:spLocks noGrp="1"/>
          </p:cNvSpPr>
          <p:nvPr>
            <p:ph type="title" hasCustomPrompt="1"/>
          </p:nvPr>
        </p:nvSpPr>
        <p:spPr>
          <a:xfrm>
            <a:off x="427101" y="1320800"/>
            <a:ext cx="7886700" cy="716084"/>
          </a:xfrm>
          <a:prstGeom prst="rect">
            <a:avLst/>
          </a:prstGeom>
        </p:spPr>
        <p:txBody>
          <a:bodyPr anchor="b">
            <a:normAutofit/>
          </a:bodyPr>
          <a:lstStyle>
            <a:lvl1pPr>
              <a:lnSpc>
                <a:spcPct val="80000"/>
              </a:lnSpc>
              <a:defRPr sz="2700">
                <a:solidFill>
                  <a:srgbClr val="005BBB"/>
                </a:solidFill>
                <a:latin typeface="Georgia" charset="0"/>
                <a:ea typeface="Georgia" charset="0"/>
                <a:cs typeface="Georgia" charset="0"/>
              </a:defRPr>
            </a:lvl1pPr>
          </a:lstStyle>
          <a:p>
            <a:r>
              <a:rPr lang="en-US" dirty="0"/>
              <a:t>Click to edit title</a:t>
            </a:r>
          </a:p>
        </p:txBody>
      </p:sp>
    </p:spTree>
    <p:extLst>
      <p:ext uri="{BB962C8B-B14F-4D97-AF65-F5344CB8AC3E}">
        <p14:creationId xmlns:p14="http://schemas.microsoft.com/office/powerpoint/2010/main" val="30740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 3 level Bullet Lis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27101" y="1320800"/>
            <a:ext cx="7886700" cy="716084"/>
          </a:xfrm>
          <a:prstGeom prst="rect">
            <a:avLst/>
          </a:prstGeom>
        </p:spPr>
        <p:txBody>
          <a:bodyPr anchor="b">
            <a:normAutofit/>
          </a:bodyPr>
          <a:lstStyle>
            <a:lvl1pPr>
              <a:lnSpc>
                <a:spcPct val="80000"/>
              </a:lnSpc>
              <a:defRPr sz="2700">
                <a:solidFill>
                  <a:srgbClr val="005BBB"/>
                </a:solidFill>
                <a:latin typeface="Georgia" charset="0"/>
                <a:ea typeface="Georgia" charset="0"/>
                <a:cs typeface="Georgia" charset="0"/>
              </a:defRPr>
            </a:lvl1pPr>
          </a:lstStyle>
          <a:p>
            <a:r>
              <a:rPr lang="en-US" dirty="0"/>
              <a:t>Click to edit title</a:t>
            </a:r>
          </a:p>
        </p:txBody>
      </p:sp>
      <p:sp>
        <p:nvSpPr>
          <p:cNvPr id="7" name="Content Placeholder 6"/>
          <p:cNvSpPr>
            <a:spLocks noGrp="1"/>
          </p:cNvSpPr>
          <p:nvPr>
            <p:ph sz="quarter" idx="10" hasCustomPrompt="1"/>
          </p:nvPr>
        </p:nvSpPr>
        <p:spPr>
          <a:xfrm>
            <a:off x="425197" y="2185416"/>
            <a:ext cx="7259240" cy="3848100"/>
          </a:xfrm>
          <a:prstGeom prst="rect">
            <a:avLst/>
          </a:prstGeom>
        </p:spPr>
        <p:txBody>
          <a:bodyPr/>
          <a:lstStyle>
            <a:lvl1pPr marL="0" indent="0">
              <a:lnSpc>
                <a:spcPts val="1725"/>
              </a:lnSpc>
              <a:buClr>
                <a:srgbClr val="005BBB"/>
              </a:buClr>
              <a:buFontTx/>
              <a:buNone/>
              <a:defRPr sz="1275" b="1">
                <a:solidFill>
                  <a:srgbClr val="005BBB"/>
                </a:solidFill>
                <a:latin typeface="Arial" charset="0"/>
                <a:ea typeface="Arial" charset="0"/>
                <a:cs typeface="Arial" charset="0"/>
              </a:defRPr>
            </a:lvl1pPr>
            <a:lvl2pPr marL="552450" indent="-209550">
              <a:lnSpc>
                <a:spcPts val="1725"/>
              </a:lnSpc>
              <a:buClr>
                <a:srgbClr val="005BBB"/>
              </a:buClr>
              <a:buFont typeface="Arial" charset="0"/>
              <a:buChar char="•"/>
              <a:tabLst/>
              <a:defRPr sz="1500">
                <a:solidFill>
                  <a:schemeClr val="tx1"/>
                </a:solidFill>
                <a:latin typeface="Arial" charset="0"/>
                <a:ea typeface="Arial" charset="0"/>
                <a:cs typeface="Arial" charset="0"/>
              </a:defRPr>
            </a:lvl2pPr>
            <a:lvl3pPr marL="857250" marR="0" indent="-171450" algn="l" defTabSz="685800" rtl="0" eaLnBrk="1" fontAlgn="auto" latinLnBrk="0" hangingPunct="1">
              <a:lnSpc>
                <a:spcPts val="1725"/>
              </a:lnSpc>
              <a:spcBef>
                <a:spcPts val="375"/>
              </a:spcBef>
              <a:spcAft>
                <a:spcPts val="0"/>
              </a:spcAft>
              <a:buClr>
                <a:srgbClr val="005BBB"/>
              </a:buClr>
              <a:buSzTx/>
              <a:buFont typeface="LucidaGrande" charset="0"/>
              <a:buChar char="-"/>
              <a:tabLst>
                <a:tab pos="857250" algn="l"/>
              </a:tabLst>
              <a:defRPr sz="1500">
                <a:solidFill>
                  <a:schemeClr val="tx1"/>
                </a:solidFill>
                <a:latin typeface="Arial" charset="0"/>
                <a:ea typeface="Arial" charset="0"/>
                <a:cs typeface="Arial" charset="0"/>
              </a:defRPr>
            </a:lvl3pPr>
            <a:lvl4pPr>
              <a:buClr>
                <a:srgbClr val="005BBB"/>
              </a:buClr>
              <a:defRPr>
                <a:solidFill>
                  <a:srgbClr val="666666"/>
                </a:solidFill>
                <a:latin typeface="Arial" charset="0"/>
                <a:ea typeface="Arial" charset="0"/>
                <a:cs typeface="Arial" charset="0"/>
              </a:defRPr>
            </a:lvl4pPr>
            <a:lvl5pPr>
              <a:buClr>
                <a:srgbClr val="005BBB"/>
              </a:buClr>
              <a:defRPr>
                <a:solidFill>
                  <a:srgbClr val="666666"/>
                </a:solidFill>
                <a:latin typeface="Arial" charset="0"/>
                <a:ea typeface="Arial" charset="0"/>
                <a:cs typeface="Arial" charset="0"/>
              </a:defRPr>
            </a:lvl5pPr>
          </a:lstStyle>
          <a:p>
            <a:pPr lvl="0"/>
            <a:r>
              <a:rPr lang="en-US" dirty="0"/>
              <a:t>CLICK TO EDIT MASTER TEXT STYLES</a:t>
            </a:r>
          </a:p>
          <a:p>
            <a:pPr lvl="1"/>
            <a:r>
              <a:rPr lang="en-US" dirty="0"/>
              <a:t>Second level text</a:t>
            </a:r>
          </a:p>
          <a:p>
            <a:pPr lvl="2"/>
            <a:r>
              <a:rPr lang="en-US" dirty="0"/>
              <a:t>Third level</a:t>
            </a:r>
          </a:p>
          <a:p>
            <a:pPr lvl="1"/>
            <a:r>
              <a:rPr lang="en-US" dirty="0"/>
              <a:t>Second level text</a:t>
            </a:r>
          </a:p>
          <a:p>
            <a:pPr marL="857250" marR="0" lvl="2" indent="-171450" algn="l" defTabSz="685800" rtl="0" eaLnBrk="1" fontAlgn="auto" latinLnBrk="0" hangingPunct="1">
              <a:lnSpc>
                <a:spcPts val="1725"/>
              </a:lnSpc>
              <a:spcBef>
                <a:spcPts val="375"/>
              </a:spcBef>
              <a:spcAft>
                <a:spcPts val="0"/>
              </a:spcAft>
              <a:buClr>
                <a:srgbClr val="005BBB"/>
              </a:buClr>
              <a:buSzTx/>
              <a:buFont typeface="LucidaGrande" charset="0"/>
              <a:buChar char="-"/>
              <a:tabLst/>
              <a:defRPr/>
            </a:pPr>
            <a:r>
              <a:rPr lang="en-US" dirty="0"/>
              <a:t>Third level</a:t>
            </a:r>
          </a:p>
          <a:p>
            <a:pPr lvl="0"/>
            <a:r>
              <a:rPr lang="en-US" dirty="0"/>
              <a:t>CLICK TO EDIT MASTER TEXT STYLES</a:t>
            </a:r>
          </a:p>
          <a:p>
            <a:pPr lvl="1"/>
            <a:r>
              <a:rPr lang="en-US" dirty="0"/>
              <a:t>Second level text </a:t>
            </a:r>
          </a:p>
          <a:p>
            <a:pPr lvl="2"/>
            <a:r>
              <a:rPr lang="en-US" dirty="0"/>
              <a:t>Third level</a:t>
            </a:r>
          </a:p>
          <a:p>
            <a:pPr marL="857250" marR="0" lvl="2" indent="-171450" algn="l" defTabSz="685800" rtl="0" eaLnBrk="1" fontAlgn="auto" latinLnBrk="0" hangingPunct="1">
              <a:lnSpc>
                <a:spcPts val="1725"/>
              </a:lnSpc>
              <a:spcBef>
                <a:spcPts val="375"/>
              </a:spcBef>
              <a:spcAft>
                <a:spcPts val="0"/>
              </a:spcAft>
              <a:buClr>
                <a:srgbClr val="005BBB"/>
              </a:buClr>
              <a:buSzTx/>
              <a:buFont typeface="LucidaGrande" charset="0"/>
              <a:buChar char="-"/>
              <a:tabLst/>
              <a:defRPr/>
            </a:pPr>
            <a:r>
              <a:rPr lang="en-US" dirty="0"/>
              <a:t>Third level</a:t>
            </a:r>
          </a:p>
        </p:txBody>
      </p:sp>
    </p:spTree>
    <p:extLst>
      <p:ext uri="{BB962C8B-B14F-4D97-AF65-F5344CB8AC3E}">
        <p14:creationId xmlns:p14="http://schemas.microsoft.com/office/powerpoint/2010/main" val="5494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and Photo">
    <p:spTree>
      <p:nvGrpSpPr>
        <p:cNvPr id="1" name=""/>
        <p:cNvGrpSpPr/>
        <p:nvPr/>
      </p:nvGrpSpPr>
      <p:grpSpPr>
        <a:xfrm>
          <a:off x="0" y="0"/>
          <a:ext cx="0" cy="0"/>
          <a:chOff x="0" y="0"/>
          <a:chExt cx="0" cy="0"/>
        </a:xfrm>
      </p:grpSpPr>
      <p:sp>
        <p:nvSpPr>
          <p:cNvPr id="15" name="Picture Placeholder 2"/>
          <p:cNvSpPr>
            <a:spLocks noGrp="1" noChangeAspect="1"/>
          </p:cNvSpPr>
          <p:nvPr>
            <p:ph type="pic" idx="13"/>
          </p:nvPr>
        </p:nvSpPr>
        <p:spPr>
          <a:xfrm>
            <a:off x="3823924" y="873940"/>
            <a:ext cx="5320076" cy="5987235"/>
          </a:xfrm>
          <a:prstGeom prst="rect">
            <a:avLst/>
          </a:prstGeom>
          <a:solidFill>
            <a:schemeClr val="bg2">
              <a:lumMod val="75000"/>
            </a:schemeClr>
          </a:solidFill>
          <a:ln>
            <a:solidFill>
              <a:schemeClr val="bg1"/>
            </a:solidFill>
          </a:ln>
        </p:spPr>
        <p:txBody>
          <a:bodyPr anchor="t">
            <a:normAutofit/>
          </a:bodyPr>
          <a:lstStyle>
            <a:lvl1pPr marL="0" indent="0" algn="ctr">
              <a:buNone/>
              <a:defRPr sz="1200" b="0" i="0">
                <a:solidFill>
                  <a:schemeClr val="bg1"/>
                </a:solidFill>
                <a:latin typeface="Arial" charset="0"/>
                <a:ea typeface="Arial" charset="0"/>
                <a:cs typeface="Arial" charset="0"/>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a:p>
            <a:r>
              <a:rPr lang="en-US" dirty="0"/>
              <a:t>Drag picture to placeholder or click icon to add</a:t>
            </a:r>
          </a:p>
        </p:txBody>
      </p:sp>
      <p:sp>
        <p:nvSpPr>
          <p:cNvPr id="6" name="Title 3"/>
          <p:cNvSpPr>
            <a:spLocks noGrp="1"/>
          </p:cNvSpPr>
          <p:nvPr>
            <p:ph type="title" hasCustomPrompt="1"/>
          </p:nvPr>
        </p:nvSpPr>
        <p:spPr>
          <a:xfrm>
            <a:off x="427101" y="1320800"/>
            <a:ext cx="3201490" cy="716084"/>
          </a:xfrm>
          <a:prstGeom prst="rect">
            <a:avLst/>
          </a:prstGeom>
        </p:spPr>
        <p:txBody>
          <a:bodyPr anchor="b">
            <a:normAutofit/>
          </a:bodyPr>
          <a:lstStyle>
            <a:lvl1pPr>
              <a:lnSpc>
                <a:spcPct val="80000"/>
              </a:lnSpc>
              <a:defRPr sz="2700">
                <a:solidFill>
                  <a:srgbClr val="005BBB"/>
                </a:solidFill>
                <a:latin typeface="Georgia" charset="0"/>
                <a:ea typeface="Georgia" charset="0"/>
                <a:cs typeface="Georgia" charset="0"/>
              </a:defRPr>
            </a:lvl1pPr>
          </a:lstStyle>
          <a:p>
            <a:r>
              <a:rPr lang="en-US" dirty="0"/>
              <a:t>Click to edit title</a:t>
            </a:r>
          </a:p>
        </p:txBody>
      </p:sp>
      <p:sp>
        <p:nvSpPr>
          <p:cNvPr id="8" name="Text Placeholder 2"/>
          <p:cNvSpPr>
            <a:spLocks noGrp="1"/>
          </p:cNvSpPr>
          <p:nvPr>
            <p:ph type="body" idx="1" hasCustomPrompt="1"/>
          </p:nvPr>
        </p:nvSpPr>
        <p:spPr>
          <a:xfrm>
            <a:off x="427102" y="2189263"/>
            <a:ext cx="3001899" cy="2768327"/>
          </a:xfrm>
          <a:prstGeom prst="rect">
            <a:avLst/>
          </a:prstGeom>
        </p:spPr>
        <p:txBody>
          <a:bodyPr>
            <a:noAutofit/>
          </a:bodyPr>
          <a:lstStyle>
            <a:lvl1pPr marL="0" indent="0">
              <a:lnSpc>
                <a:spcPts val="1950"/>
              </a:lnSpc>
              <a:buNone/>
              <a:defRPr sz="1350" b="0" i="0" spc="-38" baseline="0">
                <a:solidFill>
                  <a:schemeClr val="tx1"/>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and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Tree>
    <p:extLst>
      <p:ext uri="{BB962C8B-B14F-4D97-AF65-F5344CB8AC3E}">
        <p14:creationId xmlns:p14="http://schemas.microsoft.com/office/powerpoint/2010/main" val="1748040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nd 3 Photos">
    <p:spTree>
      <p:nvGrpSpPr>
        <p:cNvPr id="1" name=""/>
        <p:cNvGrpSpPr/>
        <p:nvPr/>
      </p:nvGrpSpPr>
      <p:grpSpPr>
        <a:xfrm>
          <a:off x="0" y="0"/>
          <a:ext cx="0" cy="0"/>
          <a:chOff x="0" y="0"/>
          <a:chExt cx="0" cy="0"/>
        </a:xfrm>
      </p:grpSpPr>
      <p:sp>
        <p:nvSpPr>
          <p:cNvPr id="15" name="Picture Placeholder 2"/>
          <p:cNvSpPr>
            <a:spLocks noGrp="1" noChangeAspect="1"/>
          </p:cNvSpPr>
          <p:nvPr>
            <p:ph type="pic" idx="13"/>
          </p:nvPr>
        </p:nvSpPr>
        <p:spPr>
          <a:xfrm>
            <a:off x="3835974" y="873940"/>
            <a:ext cx="5308027" cy="3125458"/>
          </a:xfrm>
          <a:prstGeom prst="rect">
            <a:avLst/>
          </a:prstGeom>
          <a:solidFill>
            <a:schemeClr val="bg2">
              <a:lumMod val="75000"/>
            </a:schemeClr>
          </a:solidFill>
          <a:ln>
            <a:solidFill>
              <a:schemeClr val="bg1"/>
            </a:solidFill>
          </a:ln>
        </p:spPr>
        <p:txBody>
          <a:bodyPr anchor="t">
            <a:normAutofit/>
          </a:bodyPr>
          <a:lstStyle>
            <a:lvl1pPr marL="0" indent="0" algn="ctr">
              <a:buNone/>
              <a:defRPr sz="1200" b="0" i="0">
                <a:solidFill>
                  <a:schemeClr val="bg1"/>
                </a:solidFill>
                <a:latin typeface="Arial" charset="0"/>
                <a:ea typeface="Arial" charset="0"/>
                <a:cs typeface="Arial" charset="0"/>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a:p>
            <a:r>
              <a:rPr lang="en-US" dirty="0"/>
              <a:t>Drag picture to placeholder or click icon to add</a:t>
            </a:r>
          </a:p>
        </p:txBody>
      </p:sp>
      <p:sp>
        <p:nvSpPr>
          <p:cNvPr id="6" name="Title 3"/>
          <p:cNvSpPr>
            <a:spLocks noGrp="1"/>
          </p:cNvSpPr>
          <p:nvPr>
            <p:ph type="title" hasCustomPrompt="1"/>
          </p:nvPr>
        </p:nvSpPr>
        <p:spPr>
          <a:xfrm>
            <a:off x="427101" y="1320800"/>
            <a:ext cx="3201490" cy="716084"/>
          </a:xfrm>
          <a:prstGeom prst="rect">
            <a:avLst/>
          </a:prstGeom>
        </p:spPr>
        <p:txBody>
          <a:bodyPr anchor="b">
            <a:normAutofit/>
          </a:bodyPr>
          <a:lstStyle>
            <a:lvl1pPr>
              <a:lnSpc>
                <a:spcPct val="80000"/>
              </a:lnSpc>
              <a:defRPr sz="2700">
                <a:solidFill>
                  <a:srgbClr val="005BBB"/>
                </a:solidFill>
                <a:latin typeface="Georgia" charset="0"/>
                <a:ea typeface="Georgia" charset="0"/>
                <a:cs typeface="Georgia" charset="0"/>
              </a:defRPr>
            </a:lvl1pPr>
          </a:lstStyle>
          <a:p>
            <a:r>
              <a:rPr lang="en-US" dirty="0"/>
              <a:t>Click to edit title</a:t>
            </a:r>
          </a:p>
        </p:txBody>
      </p:sp>
      <p:sp>
        <p:nvSpPr>
          <p:cNvPr id="7" name="Picture Placeholder 2"/>
          <p:cNvSpPr>
            <a:spLocks noGrp="1" noChangeAspect="1"/>
          </p:cNvSpPr>
          <p:nvPr>
            <p:ph type="pic" idx="14"/>
          </p:nvPr>
        </p:nvSpPr>
        <p:spPr>
          <a:xfrm>
            <a:off x="3835973" y="3998296"/>
            <a:ext cx="270189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200" b="0" i="0">
                <a:solidFill>
                  <a:schemeClr val="bg1"/>
                </a:solidFill>
                <a:latin typeface="Arial" charset="0"/>
                <a:ea typeface="Arial" charset="0"/>
                <a:cs typeface="Arial" charset="0"/>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a:p>
            <a:r>
              <a:rPr lang="en-US" dirty="0"/>
              <a:t>Drag picture to placeholder or click icon to add</a:t>
            </a:r>
          </a:p>
        </p:txBody>
      </p:sp>
      <p:sp>
        <p:nvSpPr>
          <p:cNvPr id="9" name="Picture Placeholder 2"/>
          <p:cNvSpPr>
            <a:spLocks noGrp="1" noChangeAspect="1"/>
          </p:cNvSpPr>
          <p:nvPr>
            <p:ph type="pic" idx="15"/>
          </p:nvPr>
        </p:nvSpPr>
        <p:spPr>
          <a:xfrm>
            <a:off x="6525817" y="3998296"/>
            <a:ext cx="2618184"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200" b="0" i="0">
                <a:solidFill>
                  <a:schemeClr val="bg1"/>
                </a:solidFill>
                <a:latin typeface="Arial" charset="0"/>
                <a:ea typeface="Arial" charset="0"/>
                <a:cs typeface="Arial" charset="0"/>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a:p>
            <a:r>
              <a:rPr lang="en-US" dirty="0"/>
              <a:t>Drag picture to placeholder or click icon to add</a:t>
            </a:r>
          </a:p>
        </p:txBody>
      </p:sp>
      <p:sp>
        <p:nvSpPr>
          <p:cNvPr id="10" name="Text Placeholder 2"/>
          <p:cNvSpPr>
            <a:spLocks noGrp="1"/>
          </p:cNvSpPr>
          <p:nvPr>
            <p:ph type="body" idx="1" hasCustomPrompt="1"/>
          </p:nvPr>
        </p:nvSpPr>
        <p:spPr>
          <a:xfrm>
            <a:off x="427102" y="2189263"/>
            <a:ext cx="3001899" cy="2768327"/>
          </a:xfrm>
          <a:prstGeom prst="rect">
            <a:avLst/>
          </a:prstGeom>
        </p:spPr>
        <p:txBody>
          <a:bodyPr>
            <a:noAutofit/>
          </a:bodyPr>
          <a:lstStyle>
            <a:lvl1pPr marL="0" indent="0">
              <a:lnSpc>
                <a:spcPts val="1950"/>
              </a:lnSpc>
              <a:buNone/>
              <a:defRPr sz="1350" b="0" i="0" spc="-38" baseline="0">
                <a:solidFill>
                  <a:schemeClr val="tx1"/>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and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Tree>
    <p:extLst>
      <p:ext uri="{BB962C8B-B14F-4D97-AF65-F5344CB8AC3E}">
        <p14:creationId xmlns:p14="http://schemas.microsoft.com/office/powerpoint/2010/main" val="1787271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15" name="Picture Placeholder 2"/>
          <p:cNvSpPr>
            <a:spLocks noGrp="1" noChangeAspect="1"/>
          </p:cNvSpPr>
          <p:nvPr>
            <p:ph type="pic" idx="13"/>
          </p:nvPr>
        </p:nvSpPr>
        <p:spPr>
          <a:xfrm>
            <a:off x="0" y="883920"/>
            <a:ext cx="9144000" cy="5974080"/>
          </a:xfrm>
          <a:prstGeom prst="rect">
            <a:avLst/>
          </a:prstGeom>
          <a:solidFill>
            <a:schemeClr val="bg2">
              <a:lumMod val="75000"/>
            </a:schemeClr>
          </a:solidFill>
          <a:ln>
            <a:noFill/>
          </a:ln>
        </p:spPr>
        <p:txBody>
          <a:bodyPr anchor="t">
            <a:normAutofit/>
          </a:bodyPr>
          <a:lstStyle>
            <a:lvl1pPr marL="0" indent="0" algn="ctr">
              <a:buNone/>
              <a:defRPr sz="1200" b="0" i="0">
                <a:solidFill>
                  <a:schemeClr val="bg1"/>
                </a:solidFill>
                <a:latin typeface="Arial" charset="0"/>
                <a:ea typeface="Arial" charset="0"/>
                <a:cs typeface="Arial" charset="0"/>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784519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01479" y="0"/>
            <a:ext cx="877204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6" algn="ctr"/>
            <a:r>
              <a:rPr lang="en-US" sz="1800" dirty="0">
                <a:latin typeface="Arial" charset="0"/>
              </a:rPr>
              <a:t>‘-</a:t>
            </a:r>
          </a:p>
        </p:txBody>
      </p:sp>
      <p:sp>
        <p:nvSpPr>
          <p:cNvPr id="8" name="Title 1"/>
          <p:cNvSpPr txBox="1">
            <a:spLocks/>
          </p:cNvSpPr>
          <p:nvPr userDrawn="1"/>
        </p:nvSpPr>
        <p:spPr>
          <a:xfrm>
            <a:off x="1534334" y="1023930"/>
            <a:ext cx="6418317" cy="1402691"/>
          </a:xfrm>
          <a:prstGeom prst="rect">
            <a:avLst/>
          </a:prstGeom>
        </p:spPr>
        <p:txBody>
          <a:bodyPr anchor="t" anchorCtr="0">
            <a:normAutofit/>
          </a:bodyPr>
          <a:lstStyle>
            <a:lvl1pPr algn="l" defTabSz="685800" rtl="0" eaLnBrk="1" latinLnBrk="0" hangingPunct="1">
              <a:lnSpc>
                <a:spcPct val="80000"/>
              </a:lnSpc>
              <a:spcBef>
                <a:spcPct val="0"/>
              </a:spcBef>
              <a:buNone/>
              <a:defRPr sz="3600" b="1" i="0" kern="1200" baseline="0">
                <a:solidFill>
                  <a:schemeClr val="tx1"/>
                </a:solidFill>
                <a:latin typeface="Effra Trial Heavy" charset="0"/>
                <a:ea typeface="Effra Trial Heavy" charset="0"/>
                <a:cs typeface="Effra Trial Heavy" charset="0"/>
              </a:defRPr>
            </a:lvl1pPr>
          </a:lstStyle>
          <a:p>
            <a:endParaRPr lang="en-US" sz="3600" dirty="0">
              <a:latin typeface="Georgia" charset="0"/>
              <a:ea typeface="Georgia" charset="0"/>
              <a:cs typeface="Georgia" charset="0"/>
            </a:endParaRPr>
          </a:p>
        </p:txBody>
      </p:sp>
      <p:sp>
        <p:nvSpPr>
          <p:cNvPr id="9" name="Text Placeholder 2"/>
          <p:cNvSpPr txBox="1">
            <a:spLocks/>
          </p:cNvSpPr>
          <p:nvPr userDrawn="1"/>
        </p:nvSpPr>
        <p:spPr>
          <a:xfrm>
            <a:off x="1534334" y="2555889"/>
            <a:ext cx="6418317" cy="3078205"/>
          </a:xfrm>
          <a:prstGeom prst="rect">
            <a:avLst/>
          </a:prstGeom>
        </p:spPr>
        <p:txBody>
          <a:bodyPr>
            <a:noAutofit/>
          </a:bodyPr>
          <a:lstStyle>
            <a:lvl1pPr marL="0" indent="0" algn="l" defTabSz="685800" rtl="0" eaLnBrk="1" latinLnBrk="0" hangingPunct="1">
              <a:lnSpc>
                <a:spcPct val="100000"/>
              </a:lnSpc>
              <a:spcBef>
                <a:spcPts val="750"/>
              </a:spcBef>
              <a:buFont typeface="Arial" panose="020B0604020202020204" pitchFamily="34" charset="0"/>
              <a:buNone/>
              <a:defRPr sz="1200" b="0" i="0" kern="1200">
                <a:solidFill>
                  <a:srgbClr val="828383"/>
                </a:solidFill>
                <a:latin typeface="Museo Slab 100" charset="0"/>
                <a:ea typeface="Museo Slab 100" charset="0"/>
                <a:cs typeface="Museo Slab 100"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endParaRPr lang="en-US" sz="1200" dirty="0">
              <a:latin typeface="Arial" charset="0"/>
              <a:ea typeface="Arial" charset="0"/>
              <a:cs typeface="Arial" charset="0"/>
            </a:endParaRPr>
          </a:p>
        </p:txBody>
      </p:sp>
      <p:pic>
        <p:nvPicPr>
          <p:cNvPr id="14" name="Picture 13"/>
          <p:cNvPicPr>
            <a:picLocks noChangeAspect="1"/>
          </p:cNvPicPr>
          <p:nvPr userDrawn="1"/>
        </p:nvPicPr>
        <p:blipFill rotWithShape="1">
          <a:blip r:embed="rId11">
            <a:extLst>
              <a:ext uri="{28A0092B-C50C-407E-A947-70E740481C1C}">
                <a14:useLocalDpi xmlns:a14="http://schemas.microsoft.com/office/drawing/2010/main" val="0"/>
              </a:ext>
            </a:extLst>
          </a:blip>
          <a:srcRect/>
          <a:stretch/>
        </p:blipFill>
        <p:spPr>
          <a:xfrm>
            <a:off x="0" y="0"/>
            <a:ext cx="9144000" cy="6857999"/>
          </a:xfrm>
          <a:prstGeom prst="rect">
            <a:avLst/>
          </a:prstGeom>
        </p:spPr>
      </p:pic>
      <p:sp>
        <p:nvSpPr>
          <p:cNvPr id="12" name="Text Placeholder 11"/>
          <p:cNvSpPr>
            <a:spLocks noGrp="1"/>
          </p:cNvSpPr>
          <p:nvPr>
            <p:ph type="body" idx="1"/>
          </p:nvPr>
        </p:nvSpPr>
        <p:spPr>
          <a:xfrm>
            <a:off x="425196" y="2320111"/>
            <a:ext cx="7886700" cy="381338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13" name="Title Placeholder 12"/>
          <p:cNvSpPr>
            <a:spLocks noGrp="1"/>
          </p:cNvSpPr>
          <p:nvPr>
            <p:ph type="title"/>
          </p:nvPr>
        </p:nvSpPr>
        <p:spPr>
          <a:xfrm>
            <a:off x="425196" y="1316736"/>
            <a:ext cx="7886700" cy="868430"/>
          </a:xfrm>
          <a:prstGeom prst="rect">
            <a:avLst/>
          </a:prstGeom>
        </p:spPr>
        <p:txBody>
          <a:bodyPr vert="horz" lIns="91440" tIns="45720" rIns="91440" bIns="45720" rtlCol="0" anchor="b">
            <a:normAutofit/>
          </a:bodyPr>
          <a:lstStyle/>
          <a:p>
            <a:r>
              <a:rPr lang="en-US" dirty="0"/>
              <a:t>Click to edit Master title style</a:t>
            </a:r>
          </a:p>
        </p:txBody>
      </p:sp>
      <p:sp>
        <p:nvSpPr>
          <p:cNvPr id="11" name="Slide Number Placeholder 6"/>
          <p:cNvSpPr txBox="1">
            <a:spLocks/>
          </p:cNvSpPr>
          <p:nvPr userDrawn="1"/>
        </p:nvSpPr>
        <p:spPr>
          <a:xfrm>
            <a:off x="8284464" y="6221885"/>
            <a:ext cx="544068" cy="534516"/>
          </a:xfrm>
          <a:prstGeom prst="rect">
            <a:avLst/>
          </a:prstGeom>
        </p:spPr>
        <p:txBody>
          <a:bodyPr vert="horz" lIns="91440" tIns="45720" rIns="91440" bIns="45720" rtlCol="0" anchor="ctr"/>
          <a:lstStyle>
            <a:defPPr>
              <a:defRPr lang="en-US"/>
            </a:defPPr>
            <a:lvl1pPr marL="0" algn="r" defTabSz="685800" rtl="0" eaLnBrk="1" latinLnBrk="0" hangingPunct="1">
              <a:defRPr sz="1000" b="1" i="0" kern="1200">
                <a:solidFill>
                  <a:srgbClr val="828383"/>
                </a:solidFill>
                <a:latin typeface="Museo Slab 900" charset="0"/>
                <a:ea typeface="Museo Slab 900" charset="0"/>
                <a:cs typeface="Museo Slab 900"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915D2C3-7EB9-F849-9C19-1CC92E2870ED}" type="slidenum">
              <a:rPr lang="en-US" sz="1200" b="1" smtClean="0">
                <a:solidFill>
                  <a:schemeClr val="tx1"/>
                </a:solidFill>
                <a:latin typeface="Arial" charset="0"/>
                <a:ea typeface="Arial" charset="0"/>
                <a:cs typeface="Arial" charset="0"/>
              </a:rPr>
              <a:pPr/>
              <a:t>‹#›</a:t>
            </a:fld>
            <a:endParaRPr lang="en-US" sz="1200" b="1" dirty="0">
              <a:solidFill>
                <a:schemeClr val="tx1"/>
              </a:solidFill>
              <a:latin typeface="Arial" charset="0"/>
              <a:ea typeface="Arial" charset="0"/>
              <a:cs typeface="Arial" charset="0"/>
            </a:endParaRPr>
          </a:p>
        </p:txBody>
      </p:sp>
      <p:pic>
        <p:nvPicPr>
          <p:cNvPr id="10" name="Picture 9"/>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256464" y="56223"/>
            <a:ext cx="5839533" cy="834219"/>
          </a:xfrm>
          <a:prstGeom prst="rect">
            <a:avLst/>
          </a:prstGeom>
        </p:spPr>
      </p:pic>
    </p:spTree>
    <p:extLst>
      <p:ext uri="{BB962C8B-B14F-4D97-AF65-F5344CB8AC3E}">
        <p14:creationId xmlns:p14="http://schemas.microsoft.com/office/powerpoint/2010/main" val="538035647"/>
      </p:ext>
    </p:extLst>
  </p:cSld>
  <p:clrMap bg1="lt1" tx1="dk1" bg2="lt2" tx2="dk2" accent1="accent1" accent2="accent2" accent3="accent3" accent4="accent4" accent5="accent5" accent6="accent6" hlink="hlink" folHlink="folHlink"/>
  <p:sldLayoutIdLst>
    <p:sldLayoutId id="2147483896" r:id="rId1"/>
    <p:sldLayoutId id="2147483894" r:id="rId2"/>
    <p:sldLayoutId id="2147483895" r:id="rId3"/>
    <p:sldLayoutId id="2147483897" r:id="rId4"/>
    <p:sldLayoutId id="2147483907" r:id="rId5"/>
    <p:sldLayoutId id="2147483898" r:id="rId6"/>
    <p:sldLayoutId id="2147483900" r:id="rId7"/>
    <p:sldLayoutId id="2147483906" r:id="rId8"/>
    <p:sldLayoutId id="2147483902" r:id="rId9"/>
  </p:sldLayoutIdLst>
  <p:hf hdr="0" dt="0"/>
  <p:txStyles>
    <p:titleStyle>
      <a:lvl1pPr algn="l" defTabSz="685800" rtl="0" eaLnBrk="1" latinLnBrk="0" hangingPunct="1">
        <a:lnSpc>
          <a:spcPct val="90000"/>
        </a:lnSpc>
        <a:spcBef>
          <a:spcPct val="0"/>
        </a:spcBef>
        <a:buNone/>
        <a:defRPr sz="2700" kern="1200">
          <a:solidFill>
            <a:schemeClr val="tx2"/>
          </a:solidFill>
          <a:latin typeface="Georgia" charset="0"/>
          <a:ea typeface="Georgia" charset="0"/>
          <a:cs typeface="Georgia" charset="0"/>
        </a:defRPr>
      </a:lvl1pPr>
    </p:titleStyle>
    <p:bodyStyle>
      <a:lvl1pPr marL="171450" indent="-171450" algn="l" defTabSz="685800" rtl="0" eaLnBrk="1" latinLnBrk="0" hangingPunct="1">
        <a:lnSpc>
          <a:spcPct val="90000"/>
        </a:lnSpc>
        <a:spcBef>
          <a:spcPts val="750"/>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1pPr>
      <a:lvl2pPr marL="514350" indent="-171450" algn="l" defTabSz="685800" rtl="0" eaLnBrk="1" latinLnBrk="0" hangingPunct="1">
        <a:lnSpc>
          <a:spcPct val="90000"/>
        </a:lnSpc>
        <a:spcBef>
          <a:spcPts val="375"/>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2pPr>
      <a:lvl3pPr marL="857250" indent="-171450" algn="l" defTabSz="685800" rtl="0" eaLnBrk="1" latinLnBrk="0" hangingPunct="1">
        <a:lnSpc>
          <a:spcPct val="90000"/>
        </a:lnSpc>
        <a:spcBef>
          <a:spcPts val="375"/>
        </a:spcBef>
        <a:buClr>
          <a:srgbClr val="005BBB"/>
        </a:buClr>
        <a:buFont typeface="LucidaGrande" charset="0"/>
        <a:buChar char="-"/>
        <a:defRPr sz="1350" kern="1200" baseline="0">
          <a:solidFill>
            <a:schemeClr val="tx1"/>
          </a:solidFill>
          <a:latin typeface="Arial" charset="0"/>
          <a:ea typeface="Arial" charset="0"/>
          <a:cs typeface="Arial"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80" userDrawn="1">
          <p15:clr>
            <a:srgbClr val="F26B43"/>
          </p15:clr>
        </p15:guide>
        <p15:guide id="2" pos="312" userDrawn="1">
          <p15:clr>
            <a:srgbClr val="F26B43"/>
          </p15:clr>
        </p15:guide>
        <p15:guide id="3" orient="horz" pos="4016" userDrawn="1">
          <p15:clr>
            <a:srgbClr val="F26B43"/>
          </p15:clr>
        </p15:guide>
        <p15:guide id="4" pos="5544" userDrawn="1">
          <p15:clr>
            <a:srgbClr val="F26B43"/>
          </p15:clr>
        </p15:guide>
        <p15:guide id="5" pos="216" userDrawn="1">
          <p15:clr>
            <a:srgbClr val="F26B43"/>
          </p15:clr>
        </p15:guide>
        <p15:guide id="6" pos="3348" userDrawn="1">
          <p15:clr>
            <a:srgbClr val="F26B43"/>
          </p15:clr>
        </p15:guide>
        <p15:guide id="7" pos="3528" userDrawn="1">
          <p15:clr>
            <a:srgbClr val="F26B43"/>
          </p15:clr>
        </p15:guide>
        <p15:guide id="8" pos="3384" userDrawn="1">
          <p15:clr>
            <a:srgbClr val="F26B43"/>
          </p15:clr>
        </p15:guide>
        <p15:guide id="9" orient="horz" pos="1848" userDrawn="1">
          <p15:clr>
            <a:srgbClr val="F26B43"/>
          </p15:clr>
        </p15:guide>
        <p15:guide id="10" orient="horz" pos="1896" userDrawn="1">
          <p15:clr>
            <a:srgbClr val="F26B43"/>
          </p15:clr>
        </p15:guide>
        <p15:guide id="11" orient="horz" pos="2880" userDrawn="1">
          <p15:clr>
            <a:srgbClr val="F26B43"/>
          </p15:clr>
        </p15:guide>
        <p15:guide id="12" orient="horz" pos="283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5.xml"/><Relationship Id="rId4" Type="http://schemas.openxmlformats.org/officeDocument/2006/relationships/image" Target="../media/image8.tiff"/></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5.xml"/><Relationship Id="rId4" Type="http://schemas.openxmlformats.org/officeDocument/2006/relationships/image" Target="../media/image8.tiff"/></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5.xml"/><Relationship Id="rId4" Type="http://schemas.openxmlformats.org/officeDocument/2006/relationships/image" Target="../media/image8.tiff"/></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tiff"/><Relationship Id="rId7" Type="http://schemas.openxmlformats.org/officeDocument/2006/relationships/image" Target="../media/image17.png"/><Relationship Id="rId2" Type="http://schemas.openxmlformats.org/officeDocument/2006/relationships/image" Target="../media/image13.tiff"/><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8.tiff"/></Relationships>
</file>

<file path=ppt/slides/_rels/slide1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5.xml"/><Relationship Id="rId4" Type="http://schemas.openxmlformats.org/officeDocument/2006/relationships/image" Target="../media/image8.tiff"/></Relationships>
</file>

<file path=ppt/slides/_rels/slide15.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8.tiff"/></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685800" lvl="2" indent="0">
              <a:buNone/>
            </a:pPr>
            <a:endParaRPr lang="en-US" dirty="0">
              <a:solidFill>
                <a:schemeClr val="bg2"/>
              </a:solidFill>
            </a:endParaRPr>
          </a:p>
          <a:p>
            <a:pPr marL="685800" lvl="2" indent="0">
              <a:buNone/>
            </a:pPr>
            <a:r>
              <a:rPr lang="en-US" dirty="0">
                <a:solidFill>
                  <a:schemeClr val="bg2"/>
                </a:solidFill>
              </a:rPr>
              <a:t>PROJECT BY:</a:t>
            </a:r>
          </a:p>
          <a:p>
            <a:pPr marL="685800" lvl="2" indent="0">
              <a:buNone/>
            </a:pPr>
            <a:endParaRPr lang="en-US" dirty="0">
              <a:solidFill>
                <a:schemeClr val="bg2"/>
              </a:solidFill>
            </a:endParaRPr>
          </a:p>
          <a:p>
            <a:pPr marL="685800" lvl="2" indent="0">
              <a:buNone/>
            </a:pPr>
            <a:r>
              <a:rPr lang="en-US" dirty="0">
                <a:solidFill>
                  <a:schemeClr val="bg2"/>
                </a:solidFill>
              </a:rPr>
              <a:t>	ROHITH KUMAR POSHALA 	</a:t>
            </a:r>
          </a:p>
          <a:p>
            <a:pPr marL="685800" lvl="2" indent="0">
              <a:buNone/>
            </a:pPr>
            <a:r>
              <a:rPr lang="en-US" dirty="0">
                <a:solidFill>
                  <a:schemeClr val="bg2"/>
                </a:solidFill>
              </a:rPr>
              <a:t>	SREEKAR GUGGILAM</a:t>
            </a:r>
          </a:p>
          <a:p>
            <a:pPr marL="685800" lvl="2" indent="0">
              <a:buNone/>
            </a:pPr>
            <a:r>
              <a:rPr lang="en-US" dirty="0">
                <a:solidFill>
                  <a:schemeClr val="bg2"/>
                </a:solidFill>
              </a:rPr>
              <a:t>	ASHISH SANGHVI</a:t>
            </a:r>
          </a:p>
        </p:txBody>
      </p:sp>
      <p:sp>
        <p:nvSpPr>
          <p:cNvPr id="3" name="Title 2"/>
          <p:cNvSpPr>
            <a:spLocks noGrp="1"/>
          </p:cNvSpPr>
          <p:nvPr>
            <p:ph type="ctrTitle"/>
          </p:nvPr>
        </p:nvSpPr>
        <p:spPr/>
        <p:txBody>
          <a:bodyPr>
            <a:normAutofit/>
          </a:bodyPr>
          <a:lstStyle/>
          <a:p>
            <a:r>
              <a:rPr lang="en-US" sz="4400" dirty="0"/>
              <a:t>GDP PREDICTION </a:t>
            </a:r>
            <a:br>
              <a:rPr lang="en-US" sz="4400" dirty="0"/>
            </a:br>
            <a:endParaRPr lang="en-US" sz="4400" dirty="0"/>
          </a:p>
        </p:txBody>
      </p:sp>
    </p:spTree>
    <p:extLst>
      <p:ext uri="{BB962C8B-B14F-4D97-AF65-F5344CB8AC3E}">
        <p14:creationId xmlns:p14="http://schemas.microsoft.com/office/powerpoint/2010/main" val="1461822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BF53FF0-D343-2B44-9AEF-CBA6C92A0399}"/>
              </a:ext>
            </a:extLst>
          </p:cNvPr>
          <p:cNvPicPr>
            <a:picLocks noChangeAspect="1"/>
          </p:cNvPicPr>
          <p:nvPr/>
        </p:nvPicPr>
        <p:blipFill>
          <a:blip r:embed="rId2"/>
          <a:stretch>
            <a:fillRect/>
          </a:stretch>
        </p:blipFill>
        <p:spPr>
          <a:xfrm>
            <a:off x="4572000" y="2349249"/>
            <a:ext cx="4314051" cy="3603336"/>
          </a:xfrm>
          <a:prstGeom prst="rect">
            <a:avLst/>
          </a:prstGeom>
        </p:spPr>
      </p:pic>
      <p:pic>
        <p:nvPicPr>
          <p:cNvPr id="9" name="Picture 8">
            <a:extLst>
              <a:ext uri="{FF2B5EF4-FFF2-40B4-BE49-F238E27FC236}">
                <a16:creationId xmlns:a16="http://schemas.microsoft.com/office/drawing/2014/main" id="{EC670B62-8B2E-B04A-B36D-FFC1F4A0D409}"/>
              </a:ext>
            </a:extLst>
          </p:cNvPr>
          <p:cNvPicPr>
            <a:picLocks noChangeAspect="1"/>
          </p:cNvPicPr>
          <p:nvPr/>
        </p:nvPicPr>
        <p:blipFill>
          <a:blip r:embed="rId3"/>
          <a:stretch>
            <a:fillRect/>
          </a:stretch>
        </p:blipFill>
        <p:spPr>
          <a:xfrm>
            <a:off x="233358" y="883393"/>
            <a:ext cx="3991402" cy="3501267"/>
          </a:xfrm>
          <a:prstGeom prst="rect">
            <a:avLst/>
          </a:prstGeom>
        </p:spPr>
      </p:pic>
      <p:pic>
        <p:nvPicPr>
          <p:cNvPr id="11" name="Picture 10">
            <a:extLst>
              <a:ext uri="{FF2B5EF4-FFF2-40B4-BE49-F238E27FC236}">
                <a16:creationId xmlns:a16="http://schemas.microsoft.com/office/drawing/2014/main" id="{5FCB3CF4-0D6E-FA4A-B6A5-E047D5154492}"/>
              </a:ext>
            </a:extLst>
          </p:cNvPr>
          <p:cNvPicPr>
            <a:picLocks noChangeAspect="1"/>
          </p:cNvPicPr>
          <p:nvPr/>
        </p:nvPicPr>
        <p:blipFill>
          <a:blip r:embed="rId4"/>
          <a:stretch>
            <a:fillRect/>
          </a:stretch>
        </p:blipFill>
        <p:spPr>
          <a:xfrm>
            <a:off x="208765" y="4150917"/>
            <a:ext cx="4363235" cy="2645699"/>
          </a:xfrm>
          <a:prstGeom prst="rect">
            <a:avLst/>
          </a:prstGeom>
        </p:spPr>
      </p:pic>
    </p:spTree>
    <p:extLst>
      <p:ext uri="{BB962C8B-B14F-4D97-AF65-F5344CB8AC3E}">
        <p14:creationId xmlns:p14="http://schemas.microsoft.com/office/powerpoint/2010/main" val="3904330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3202736-A2E0-EF4A-81BA-4E0FC13ECA4A}"/>
              </a:ext>
            </a:extLst>
          </p:cNvPr>
          <p:cNvPicPr>
            <a:picLocks noChangeAspect="1"/>
          </p:cNvPicPr>
          <p:nvPr/>
        </p:nvPicPr>
        <p:blipFill>
          <a:blip r:embed="rId2"/>
          <a:stretch>
            <a:fillRect/>
          </a:stretch>
        </p:blipFill>
        <p:spPr>
          <a:xfrm>
            <a:off x="4473586" y="2302393"/>
            <a:ext cx="4357898" cy="3583249"/>
          </a:xfrm>
          <a:prstGeom prst="rect">
            <a:avLst/>
          </a:prstGeom>
        </p:spPr>
      </p:pic>
      <p:pic>
        <p:nvPicPr>
          <p:cNvPr id="9" name="Picture 8">
            <a:extLst>
              <a:ext uri="{FF2B5EF4-FFF2-40B4-BE49-F238E27FC236}">
                <a16:creationId xmlns:a16="http://schemas.microsoft.com/office/drawing/2014/main" id="{26A8BF88-0E8B-8742-A685-AD8252461F71}"/>
              </a:ext>
            </a:extLst>
          </p:cNvPr>
          <p:cNvPicPr>
            <a:picLocks noChangeAspect="1"/>
          </p:cNvPicPr>
          <p:nvPr/>
        </p:nvPicPr>
        <p:blipFill>
          <a:blip r:embed="rId3"/>
          <a:stretch>
            <a:fillRect/>
          </a:stretch>
        </p:blipFill>
        <p:spPr>
          <a:xfrm>
            <a:off x="253515" y="972358"/>
            <a:ext cx="4220071" cy="3206189"/>
          </a:xfrm>
          <a:prstGeom prst="rect">
            <a:avLst/>
          </a:prstGeom>
        </p:spPr>
      </p:pic>
      <p:pic>
        <p:nvPicPr>
          <p:cNvPr id="11" name="Picture 10">
            <a:extLst>
              <a:ext uri="{FF2B5EF4-FFF2-40B4-BE49-F238E27FC236}">
                <a16:creationId xmlns:a16="http://schemas.microsoft.com/office/drawing/2014/main" id="{199B58D7-0D05-C547-9DAC-8EFE73BE2EED}"/>
              </a:ext>
            </a:extLst>
          </p:cNvPr>
          <p:cNvPicPr>
            <a:picLocks noChangeAspect="1"/>
          </p:cNvPicPr>
          <p:nvPr/>
        </p:nvPicPr>
        <p:blipFill>
          <a:blip r:embed="rId4"/>
          <a:stretch>
            <a:fillRect/>
          </a:stretch>
        </p:blipFill>
        <p:spPr>
          <a:xfrm>
            <a:off x="127269" y="4104624"/>
            <a:ext cx="4346317" cy="2635441"/>
          </a:xfrm>
          <a:prstGeom prst="rect">
            <a:avLst/>
          </a:prstGeom>
        </p:spPr>
      </p:pic>
    </p:spTree>
    <p:extLst>
      <p:ext uri="{BB962C8B-B14F-4D97-AF65-F5344CB8AC3E}">
        <p14:creationId xmlns:p14="http://schemas.microsoft.com/office/powerpoint/2010/main" val="370117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365856-3E50-AB46-BC79-B92C4C746D4C}"/>
              </a:ext>
            </a:extLst>
          </p:cNvPr>
          <p:cNvPicPr>
            <a:picLocks noChangeAspect="1"/>
          </p:cNvPicPr>
          <p:nvPr/>
        </p:nvPicPr>
        <p:blipFill>
          <a:blip r:embed="rId2"/>
          <a:stretch>
            <a:fillRect/>
          </a:stretch>
        </p:blipFill>
        <p:spPr>
          <a:xfrm>
            <a:off x="4572000" y="2693371"/>
            <a:ext cx="4094018" cy="3224471"/>
          </a:xfrm>
          <a:prstGeom prst="rect">
            <a:avLst/>
          </a:prstGeom>
        </p:spPr>
      </p:pic>
      <p:sp>
        <p:nvSpPr>
          <p:cNvPr id="2" name="Text Placeholder 1">
            <a:extLst>
              <a:ext uri="{FF2B5EF4-FFF2-40B4-BE49-F238E27FC236}">
                <a16:creationId xmlns:a16="http://schemas.microsoft.com/office/drawing/2014/main" id="{37332CEB-73A0-EB4B-9E03-6EF2FEB6F58D}"/>
              </a:ext>
            </a:extLst>
          </p:cNvPr>
          <p:cNvSpPr>
            <a:spLocks noGrp="1"/>
          </p:cNvSpPr>
          <p:nvPr>
            <p:ph type="body" idx="10"/>
          </p:nvPr>
        </p:nvSpPr>
        <p:spPr>
          <a:xfrm>
            <a:off x="2298699" y="1169043"/>
            <a:ext cx="6011923" cy="4748799"/>
          </a:xfrm>
        </p:spPr>
        <p:txBody>
          <a:bodyPr/>
          <a:lstStyle/>
          <a:p>
            <a:r>
              <a:rPr lang="en-US" dirty="0"/>
              <a:t> </a:t>
            </a:r>
          </a:p>
          <a:p>
            <a:endParaRPr lang="en-US" dirty="0"/>
          </a:p>
          <a:p>
            <a:endParaRPr lang="en-US" dirty="0"/>
          </a:p>
          <a:p>
            <a:pPr lvl="1"/>
            <a:r>
              <a:rPr lang="en-US" dirty="0"/>
              <a:t>		</a:t>
            </a:r>
          </a:p>
        </p:txBody>
      </p:sp>
      <p:pic>
        <p:nvPicPr>
          <p:cNvPr id="6" name="Picture 5">
            <a:extLst>
              <a:ext uri="{FF2B5EF4-FFF2-40B4-BE49-F238E27FC236}">
                <a16:creationId xmlns:a16="http://schemas.microsoft.com/office/drawing/2014/main" id="{E8E3C3D7-CE44-9B43-9AB7-3BBED37700BC}"/>
              </a:ext>
            </a:extLst>
          </p:cNvPr>
          <p:cNvPicPr>
            <a:picLocks noChangeAspect="1"/>
          </p:cNvPicPr>
          <p:nvPr/>
        </p:nvPicPr>
        <p:blipFill>
          <a:blip r:embed="rId3"/>
          <a:stretch>
            <a:fillRect/>
          </a:stretch>
        </p:blipFill>
        <p:spPr>
          <a:xfrm>
            <a:off x="164162" y="1169043"/>
            <a:ext cx="4269074" cy="3019228"/>
          </a:xfrm>
          <a:prstGeom prst="rect">
            <a:avLst/>
          </a:prstGeom>
        </p:spPr>
      </p:pic>
      <p:pic>
        <p:nvPicPr>
          <p:cNvPr id="8" name="Picture 7">
            <a:extLst>
              <a:ext uri="{FF2B5EF4-FFF2-40B4-BE49-F238E27FC236}">
                <a16:creationId xmlns:a16="http://schemas.microsoft.com/office/drawing/2014/main" id="{C9AC3CC4-135C-2845-8CE3-72656DD26226}"/>
              </a:ext>
            </a:extLst>
          </p:cNvPr>
          <p:cNvPicPr>
            <a:picLocks noChangeAspect="1"/>
          </p:cNvPicPr>
          <p:nvPr/>
        </p:nvPicPr>
        <p:blipFill>
          <a:blip r:embed="rId4"/>
          <a:stretch>
            <a:fillRect/>
          </a:stretch>
        </p:blipFill>
        <p:spPr>
          <a:xfrm>
            <a:off x="469717" y="4167489"/>
            <a:ext cx="4102283" cy="2487468"/>
          </a:xfrm>
          <a:prstGeom prst="rect">
            <a:avLst/>
          </a:prstGeom>
        </p:spPr>
      </p:pic>
    </p:spTree>
    <p:extLst>
      <p:ext uri="{BB962C8B-B14F-4D97-AF65-F5344CB8AC3E}">
        <p14:creationId xmlns:p14="http://schemas.microsoft.com/office/powerpoint/2010/main" val="3482506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122421C-58AB-2346-AEAA-7B9B94F8CF26}"/>
              </a:ext>
            </a:extLst>
          </p:cNvPr>
          <p:cNvPicPr>
            <a:picLocks noChangeAspect="1"/>
          </p:cNvPicPr>
          <p:nvPr/>
        </p:nvPicPr>
        <p:blipFill>
          <a:blip r:embed="rId2"/>
          <a:stretch>
            <a:fillRect/>
          </a:stretch>
        </p:blipFill>
        <p:spPr>
          <a:xfrm>
            <a:off x="191466" y="1170129"/>
            <a:ext cx="4037445" cy="2861543"/>
          </a:xfrm>
          <a:prstGeom prst="rect">
            <a:avLst/>
          </a:prstGeom>
        </p:spPr>
      </p:pic>
      <p:pic>
        <p:nvPicPr>
          <p:cNvPr id="8" name="Picture 7">
            <a:extLst>
              <a:ext uri="{FF2B5EF4-FFF2-40B4-BE49-F238E27FC236}">
                <a16:creationId xmlns:a16="http://schemas.microsoft.com/office/drawing/2014/main" id="{F3ACB680-C015-0746-B8D1-E8738F86E28D}"/>
              </a:ext>
            </a:extLst>
          </p:cNvPr>
          <p:cNvPicPr>
            <a:picLocks noChangeAspect="1"/>
          </p:cNvPicPr>
          <p:nvPr/>
        </p:nvPicPr>
        <p:blipFill>
          <a:blip r:embed="rId3"/>
          <a:stretch>
            <a:fillRect/>
          </a:stretch>
        </p:blipFill>
        <p:spPr>
          <a:xfrm>
            <a:off x="4374383" y="2362202"/>
            <a:ext cx="4769616" cy="3063872"/>
          </a:xfrm>
          <a:prstGeom prst="rect">
            <a:avLst/>
          </a:prstGeom>
        </p:spPr>
      </p:pic>
      <p:pic>
        <p:nvPicPr>
          <p:cNvPr id="10" name="Picture 9">
            <a:extLst>
              <a:ext uri="{FF2B5EF4-FFF2-40B4-BE49-F238E27FC236}">
                <a16:creationId xmlns:a16="http://schemas.microsoft.com/office/drawing/2014/main" id="{1C1ED9B0-A2D9-234A-9451-48D6259EEF8E}"/>
              </a:ext>
            </a:extLst>
          </p:cNvPr>
          <p:cNvPicPr>
            <a:picLocks noChangeAspect="1"/>
          </p:cNvPicPr>
          <p:nvPr/>
        </p:nvPicPr>
        <p:blipFill>
          <a:blip r:embed="rId4"/>
          <a:stretch>
            <a:fillRect/>
          </a:stretch>
        </p:blipFill>
        <p:spPr>
          <a:xfrm>
            <a:off x="1" y="4114800"/>
            <a:ext cx="4325056" cy="2622549"/>
          </a:xfrm>
          <a:prstGeom prst="rect">
            <a:avLst/>
          </a:prstGeom>
        </p:spPr>
      </p:pic>
      <p:pic>
        <p:nvPicPr>
          <p:cNvPr id="12" name="Picture 11">
            <a:extLst>
              <a:ext uri="{FF2B5EF4-FFF2-40B4-BE49-F238E27FC236}">
                <a16:creationId xmlns:a16="http://schemas.microsoft.com/office/drawing/2014/main" id="{A5699C1C-9AA3-B44A-8805-13BBC5EE4A0C}"/>
              </a:ext>
            </a:extLst>
          </p:cNvPr>
          <p:cNvPicPr>
            <a:picLocks noChangeAspect="1"/>
          </p:cNvPicPr>
          <p:nvPr/>
        </p:nvPicPr>
        <p:blipFill>
          <a:blip r:embed="rId5"/>
          <a:stretch>
            <a:fillRect/>
          </a:stretch>
        </p:blipFill>
        <p:spPr>
          <a:xfrm>
            <a:off x="6759191" y="5112327"/>
            <a:ext cx="381000" cy="167986"/>
          </a:xfrm>
          <a:prstGeom prst="rect">
            <a:avLst/>
          </a:prstGeom>
        </p:spPr>
      </p:pic>
      <p:pic>
        <p:nvPicPr>
          <p:cNvPr id="14" name="Picture 13">
            <a:extLst>
              <a:ext uri="{FF2B5EF4-FFF2-40B4-BE49-F238E27FC236}">
                <a16:creationId xmlns:a16="http://schemas.microsoft.com/office/drawing/2014/main" id="{58B56245-F50F-D341-9E72-833B9DD0567D}"/>
              </a:ext>
            </a:extLst>
          </p:cNvPr>
          <p:cNvPicPr>
            <a:picLocks noChangeAspect="1"/>
          </p:cNvPicPr>
          <p:nvPr/>
        </p:nvPicPr>
        <p:blipFill>
          <a:blip r:embed="rId6"/>
          <a:stretch>
            <a:fillRect/>
          </a:stretch>
        </p:blipFill>
        <p:spPr>
          <a:xfrm>
            <a:off x="4335257" y="3200399"/>
            <a:ext cx="236743" cy="1132609"/>
          </a:xfrm>
          <a:prstGeom prst="rect">
            <a:avLst/>
          </a:prstGeom>
        </p:spPr>
      </p:pic>
      <p:pic>
        <p:nvPicPr>
          <p:cNvPr id="16" name="Picture 15">
            <a:extLst>
              <a:ext uri="{FF2B5EF4-FFF2-40B4-BE49-F238E27FC236}">
                <a16:creationId xmlns:a16="http://schemas.microsoft.com/office/drawing/2014/main" id="{96077D87-4D6F-5E47-A82C-C119AE98262F}"/>
              </a:ext>
            </a:extLst>
          </p:cNvPr>
          <p:cNvPicPr>
            <a:picLocks noChangeAspect="1"/>
          </p:cNvPicPr>
          <p:nvPr/>
        </p:nvPicPr>
        <p:blipFill>
          <a:blip r:embed="rId7"/>
          <a:stretch>
            <a:fillRect/>
          </a:stretch>
        </p:blipFill>
        <p:spPr>
          <a:xfrm>
            <a:off x="6562341" y="5082020"/>
            <a:ext cx="774700" cy="228600"/>
          </a:xfrm>
          <a:prstGeom prst="rect">
            <a:avLst/>
          </a:prstGeom>
        </p:spPr>
      </p:pic>
      <p:pic>
        <p:nvPicPr>
          <p:cNvPr id="18" name="Picture 17">
            <a:extLst>
              <a:ext uri="{FF2B5EF4-FFF2-40B4-BE49-F238E27FC236}">
                <a16:creationId xmlns:a16="http://schemas.microsoft.com/office/drawing/2014/main" id="{EC699C46-F037-CC45-A34B-AE7417C08F6A}"/>
              </a:ext>
            </a:extLst>
          </p:cNvPr>
          <p:cNvPicPr>
            <a:picLocks noChangeAspect="1"/>
          </p:cNvPicPr>
          <p:nvPr/>
        </p:nvPicPr>
        <p:blipFill>
          <a:blip r:embed="rId8"/>
          <a:stretch>
            <a:fillRect/>
          </a:stretch>
        </p:blipFill>
        <p:spPr>
          <a:xfrm>
            <a:off x="4343210" y="3576638"/>
            <a:ext cx="292100" cy="635000"/>
          </a:xfrm>
          <a:prstGeom prst="rect">
            <a:avLst/>
          </a:prstGeom>
        </p:spPr>
      </p:pic>
    </p:spTree>
    <p:extLst>
      <p:ext uri="{BB962C8B-B14F-4D97-AF65-F5344CB8AC3E}">
        <p14:creationId xmlns:p14="http://schemas.microsoft.com/office/powerpoint/2010/main" val="2010870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BAE180-2165-D645-8017-01DAB2116AE8}"/>
              </a:ext>
            </a:extLst>
          </p:cNvPr>
          <p:cNvPicPr>
            <a:picLocks noChangeAspect="1"/>
          </p:cNvPicPr>
          <p:nvPr/>
        </p:nvPicPr>
        <p:blipFill>
          <a:blip r:embed="rId2"/>
          <a:stretch>
            <a:fillRect/>
          </a:stretch>
        </p:blipFill>
        <p:spPr>
          <a:xfrm>
            <a:off x="307687" y="1066223"/>
            <a:ext cx="4342195" cy="2632941"/>
          </a:xfrm>
          <a:prstGeom prst="rect">
            <a:avLst/>
          </a:prstGeom>
        </p:spPr>
      </p:pic>
      <p:pic>
        <p:nvPicPr>
          <p:cNvPr id="7" name="Picture 6">
            <a:extLst>
              <a:ext uri="{FF2B5EF4-FFF2-40B4-BE49-F238E27FC236}">
                <a16:creationId xmlns:a16="http://schemas.microsoft.com/office/drawing/2014/main" id="{65FBA112-2FB3-5A44-A540-BB892EFDB31E}"/>
              </a:ext>
            </a:extLst>
          </p:cNvPr>
          <p:cNvPicPr>
            <a:picLocks noChangeAspect="1"/>
          </p:cNvPicPr>
          <p:nvPr/>
        </p:nvPicPr>
        <p:blipFill>
          <a:blip r:embed="rId3"/>
          <a:stretch>
            <a:fillRect/>
          </a:stretch>
        </p:blipFill>
        <p:spPr>
          <a:xfrm>
            <a:off x="4572000" y="2429317"/>
            <a:ext cx="4264313" cy="3158407"/>
          </a:xfrm>
          <a:prstGeom prst="rect">
            <a:avLst/>
          </a:prstGeom>
        </p:spPr>
      </p:pic>
      <p:pic>
        <p:nvPicPr>
          <p:cNvPr id="9" name="Picture 8">
            <a:extLst>
              <a:ext uri="{FF2B5EF4-FFF2-40B4-BE49-F238E27FC236}">
                <a16:creationId xmlns:a16="http://schemas.microsoft.com/office/drawing/2014/main" id="{B9322147-572D-AB4C-B9CE-9BFD351B240C}"/>
              </a:ext>
            </a:extLst>
          </p:cNvPr>
          <p:cNvPicPr>
            <a:picLocks noChangeAspect="1"/>
          </p:cNvPicPr>
          <p:nvPr/>
        </p:nvPicPr>
        <p:blipFill>
          <a:blip r:embed="rId4"/>
          <a:stretch>
            <a:fillRect/>
          </a:stretch>
        </p:blipFill>
        <p:spPr>
          <a:xfrm>
            <a:off x="151022" y="3743587"/>
            <a:ext cx="4628796" cy="2806725"/>
          </a:xfrm>
          <a:prstGeom prst="rect">
            <a:avLst/>
          </a:prstGeom>
        </p:spPr>
      </p:pic>
    </p:spTree>
    <p:extLst>
      <p:ext uri="{BB962C8B-B14F-4D97-AF65-F5344CB8AC3E}">
        <p14:creationId xmlns:p14="http://schemas.microsoft.com/office/powerpoint/2010/main" val="1733664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51148D-39CC-2C49-8299-2567E0FF5A83}"/>
              </a:ext>
            </a:extLst>
          </p:cNvPr>
          <p:cNvPicPr>
            <a:picLocks noChangeAspect="1"/>
          </p:cNvPicPr>
          <p:nvPr/>
        </p:nvPicPr>
        <p:blipFill>
          <a:blip r:embed="rId2"/>
          <a:stretch>
            <a:fillRect/>
          </a:stretch>
        </p:blipFill>
        <p:spPr>
          <a:xfrm>
            <a:off x="4846420" y="2618508"/>
            <a:ext cx="3980817" cy="3391478"/>
          </a:xfrm>
          <a:prstGeom prst="rect">
            <a:avLst/>
          </a:prstGeom>
        </p:spPr>
      </p:pic>
      <p:pic>
        <p:nvPicPr>
          <p:cNvPr id="6" name="Picture 5">
            <a:extLst>
              <a:ext uri="{FF2B5EF4-FFF2-40B4-BE49-F238E27FC236}">
                <a16:creationId xmlns:a16="http://schemas.microsoft.com/office/drawing/2014/main" id="{00AA1DC7-9E91-D54E-96A4-05907CB2B7AC}"/>
              </a:ext>
            </a:extLst>
          </p:cNvPr>
          <p:cNvPicPr>
            <a:picLocks noChangeAspect="1"/>
          </p:cNvPicPr>
          <p:nvPr/>
        </p:nvPicPr>
        <p:blipFill>
          <a:blip r:embed="rId3"/>
          <a:stretch>
            <a:fillRect/>
          </a:stretch>
        </p:blipFill>
        <p:spPr>
          <a:xfrm>
            <a:off x="106222" y="1108297"/>
            <a:ext cx="4588164" cy="2782088"/>
          </a:xfrm>
          <a:prstGeom prst="rect">
            <a:avLst/>
          </a:prstGeom>
        </p:spPr>
      </p:pic>
      <p:pic>
        <p:nvPicPr>
          <p:cNvPr id="8" name="Picture 7">
            <a:extLst>
              <a:ext uri="{FF2B5EF4-FFF2-40B4-BE49-F238E27FC236}">
                <a16:creationId xmlns:a16="http://schemas.microsoft.com/office/drawing/2014/main" id="{40B94480-3452-574F-A500-7116F35B0E1A}"/>
              </a:ext>
            </a:extLst>
          </p:cNvPr>
          <p:cNvPicPr>
            <a:picLocks noChangeAspect="1"/>
          </p:cNvPicPr>
          <p:nvPr/>
        </p:nvPicPr>
        <p:blipFill>
          <a:blip r:embed="rId4"/>
          <a:stretch>
            <a:fillRect/>
          </a:stretch>
        </p:blipFill>
        <p:spPr>
          <a:xfrm>
            <a:off x="228601" y="4012910"/>
            <a:ext cx="4343400" cy="2633672"/>
          </a:xfrm>
          <a:prstGeom prst="rect">
            <a:avLst/>
          </a:prstGeom>
        </p:spPr>
      </p:pic>
      <p:pic>
        <p:nvPicPr>
          <p:cNvPr id="10" name="Picture 9">
            <a:extLst>
              <a:ext uri="{FF2B5EF4-FFF2-40B4-BE49-F238E27FC236}">
                <a16:creationId xmlns:a16="http://schemas.microsoft.com/office/drawing/2014/main" id="{BBCAE4CD-9BEF-2A4D-AF6C-79CC5FE1C9A6}"/>
              </a:ext>
            </a:extLst>
          </p:cNvPr>
          <p:cNvPicPr>
            <a:picLocks noChangeAspect="1"/>
          </p:cNvPicPr>
          <p:nvPr/>
        </p:nvPicPr>
        <p:blipFill>
          <a:blip r:embed="rId5"/>
          <a:stretch>
            <a:fillRect/>
          </a:stretch>
        </p:blipFill>
        <p:spPr>
          <a:xfrm>
            <a:off x="7251701" y="2884055"/>
            <a:ext cx="482600" cy="279400"/>
          </a:xfrm>
          <a:prstGeom prst="rect">
            <a:avLst/>
          </a:prstGeom>
        </p:spPr>
      </p:pic>
    </p:spTree>
    <p:extLst>
      <p:ext uri="{BB962C8B-B14F-4D97-AF65-F5344CB8AC3E}">
        <p14:creationId xmlns:p14="http://schemas.microsoft.com/office/powerpoint/2010/main" val="2586854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0DE08A-082B-9E49-81CF-A97F4C58684A}"/>
              </a:ext>
            </a:extLst>
          </p:cNvPr>
          <p:cNvSpPr>
            <a:spLocks noGrp="1"/>
          </p:cNvSpPr>
          <p:nvPr>
            <p:ph type="title"/>
          </p:nvPr>
        </p:nvSpPr>
        <p:spPr/>
        <p:txBody>
          <a:bodyPr>
            <a:normAutofit fontScale="90000"/>
          </a:bodyPr>
          <a:lstStyle/>
          <a:p>
            <a:r>
              <a:rPr lang="en-US" dirty="0"/>
              <a:t>CONCLUSION OF RESULTS FOR VARIOUS MODELS</a:t>
            </a:r>
          </a:p>
        </p:txBody>
      </p:sp>
      <p:pic>
        <p:nvPicPr>
          <p:cNvPr id="4" name="Picture 3">
            <a:extLst>
              <a:ext uri="{FF2B5EF4-FFF2-40B4-BE49-F238E27FC236}">
                <a16:creationId xmlns:a16="http://schemas.microsoft.com/office/drawing/2014/main" id="{95B85BAF-D10F-574F-BA7D-F06F9DD9BF77}"/>
              </a:ext>
            </a:extLst>
          </p:cNvPr>
          <p:cNvPicPr>
            <a:picLocks noChangeAspect="1"/>
          </p:cNvPicPr>
          <p:nvPr/>
        </p:nvPicPr>
        <p:blipFill>
          <a:blip r:embed="rId2"/>
          <a:stretch>
            <a:fillRect/>
          </a:stretch>
        </p:blipFill>
        <p:spPr>
          <a:xfrm>
            <a:off x="605368" y="3895642"/>
            <a:ext cx="7530165" cy="2141247"/>
          </a:xfrm>
          <a:prstGeom prst="rect">
            <a:avLst/>
          </a:prstGeom>
        </p:spPr>
      </p:pic>
      <p:sp>
        <p:nvSpPr>
          <p:cNvPr id="5" name="Rectangle 4">
            <a:extLst>
              <a:ext uri="{FF2B5EF4-FFF2-40B4-BE49-F238E27FC236}">
                <a16:creationId xmlns:a16="http://schemas.microsoft.com/office/drawing/2014/main" id="{8CB2A071-52FE-5945-9002-0B5B2910B092}"/>
              </a:ext>
            </a:extLst>
          </p:cNvPr>
          <p:cNvSpPr/>
          <p:nvPr/>
        </p:nvSpPr>
        <p:spPr>
          <a:xfrm>
            <a:off x="605367" y="2141316"/>
            <a:ext cx="7439037" cy="1754326"/>
          </a:xfrm>
          <a:prstGeom prst="rect">
            <a:avLst/>
          </a:prstGeom>
        </p:spPr>
        <p:txBody>
          <a:bodyPr wrap="square">
            <a:spAutoFit/>
          </a:bodyPr>
          <a:lstStyle/>
          <a:p>
            <a:pPr marL="38100" indent="0" algn="just">
              <a:buNone/>
            </a:pPr>
            <a:r>
              <a:rPr lang="en-US" b="1" dirty="0"/>
              <a:t>Observations:</a:t>
            </a:r>
          </a:p>
          <a:p>
            <a:pPr algn="just"/>
            <a:r>
              <a:rPr lang="en-US" dirty="0"/>
              <a:t>We observed that the gaps in the GDP that were present in the static model led to highly unpredictable results which tells us that GDP is highly fluid and its factors change continuously and obsolete data is never a good factor to predict or to assume the financial stability of the country .</a:t>
            </a:r>
          </a:p>
        </p:txBody>
      </p:sp>
    </p:spTree>
    <p:extLst>
      <p:ext uri="{BB962C8B-B14F-4D97-AF65-F5344CB8AC3E}">
        <p14:creationId xmlns:p14="http://schemas.microsoft.com/office/powerpoint/2010/main" val="2864746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735AD1-609E-E44B-9307-FB16599CCFF9}"/>
              </a:ext>
            </a:extLst>
          </p:cNvPr>
          <p:cNvSpPr>
            <a:spLocks noGrp="1"/>
          </p:cNvSpPr>
          <p:nvPr>
            <p:ph type="body" idx="10"/>
          </p:nvPr>
        </p:nvSpPr>
        <p:spPr>
          <a:xfrm>
            <a:off x="1362841" y="4180472"/>
            <a:ext cx="6418318" cy="3732425"/>
          </a:xfrm>
        </p:spPr>
        <p:txBody>
          <a:bodyPr/>
          <a:lstStyle/>
          <a:p>
            <a:pPr algn="ctr"/>
            <a:r>
              <a:rPr lang="en-US" sz="6000" dirty="0"/>
              <a:t>THANK YOU</a:t>
            </a:r>
          </a:p>
        </p:txBody>
      </p:sp>
      <p:sp>
        <p:nvSpPr>
          <p:cNvPr id="3" name="Title 2">
            <a:extLst>
              <a:ext uri="{FF2B5EF4-FFF2-40B4-BE49-F238E27FC236}">
                <a16:creationId xmlns:a16="http://schemas.microsoft.com/office/drawing/2014/main" id="{A192337B-C99E-ED4F-A8DB-A1B645C7F1CE}"/>
              </a:ext>
            </a:extLst>
          </p:cNvPr>
          <p:cNvSpPr>
            <a:spLocks noGrp="1"/>
          </p:cNvSpPr>
          <p:nvPr>
            <p:ph type="title"/>
          </p:nvPr>
        </p:nvSpPr>
        <p:spPr>
          <a:xfrm>
            <a:off x="468665" y="2712916"/>
            <a:ext cx="7886700" cy="716084"/>
          </a:xfrm>
        </p:spPr>
        <p:txBody>
          <a:bodyPr>
            <a:noAutofit/>
          </a:bodyPr>
          <a:lstStyle/>
          <a:p>
            <a:pPr algn="ctr"/>
            <a:r>
              <a:rPr lang="en-US" sz="4400" dirty="0"/>
              <a:t>THE END</a:t>
            </a:r>
            <a:br>
              <a:rPr lang="en-US" sz="4400" dirty="0"/>
            </a:br>
            <a:endParaRPr lang="en-US" sz="4400" dirty="0"/>
          </a:p>
        </p:txBody>
      </p:sp>
    </p:spTree>
    <p:extLst>
      <p:ext uri="{BB962C8B-B14F-4D97-AF65-F5344CB8AC3E}">
        <p14:creationId xmlns:p14="http://schemas.microsoft.com/office/powerpoint/2010/main" val="3401261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27101" y="1725156"/>
            <a:ext cx="7594156" cy="4525173"/>
          </a:xfrm>
        </p:spPr>
        <p:txBody>
          <a:bodyPr/>
          <a:lstStyle/>
          <a:p>
            <a:pPr algn="just"/>
            <a:endParaRPr lang="en-IN" sz="1600" dirty="0"/>
          </a:p>
          <a:p>
            <a:pPr marL="285750" indent="-285750" algn="just">
              <a:buFont typeface="Arial" panose="020B0604020202020204" pitchFamily="34" charset="0"/>
              <a:buChar char="•"/>
            </a:pPr>
            <a:r>
              <a:rPr lang="en-IN" sz="1600" dirty="0"/>
              <a:t>The World Bank Functions as a Banker In Need To Poverty Stricken Countries.  </a:t>
            </a:r>
          </a:p>
          <a:p>
            <a:pPr marL="285750" indent="-285750" algn="just">
              <a:buFont typeface="Arial" panose="020B0604020202020204" pitchFamily="34" charset="0"/>
              <a:buChar char="•"/>
            </a:pPr>
            <a:r>
              <a:rPr lang="en-IN" sz="1600" dirty="0"/>
              <a:t>It is Imperative for the world stability that it properly aids countries that need its help and also reduces unnecessary investments in countries that do not require its assistance. </a:t>
            </a:r>
          </a:p>
          <a:p>
            <a:pPr marL="285750" indent="-285750" algn="just">
              <a:buFont typeface="Arial" panose="020B0604020202020204" pitchFamily="34" charset="0"/>
              <a:buChar char="•"/>
            </a:pPr>
            <a:r>
              <a:rPr lang="en-IN" sz="1600" dirty="0"/>
              <a:t>As every wrong investment results in shortage of funds for the necessary countries. </a:t>
            </a:r>
          </a:p>
          <a:p>
            <a:pPr marL="285750" indent="-285750" algn="just">
              <a:buFont typeface="Arial" panose="020B0604020202020204" pitchFamily="34" charset="0"/>
              <a:buChar char="•"/>
            </a:pPr>
            <a:r>
              <a:rPr lang="en-US" sz="1600" dirty="0"/>
              <a:t>In order to assist in making a judicious investment we create a system to analyze the investments of various countries. </a:t>
            </a:r>
          </a:p>
          <a:p>
            <a:pPr marL="285750" indent="-285750" algn="just">
              <a:buFont typeface="Arial" panose="020B0604020202020204" pitchFamily="34" charset="0"/>
              <a:buChar char="•"/>
            </a:pPr>
            <a:r>
              <a:rPr lang="en-US" sz="1600" dirty="0"/>
              <a:t>We specifically analyze the trends in GDP Of India which is both developing country and  is also poverty struck. Combined with the fact that it has second largest population in the world and is in line to be the highest populated country in the world.</a:t>
            </a:r>
          </a:p>
          <a:p>
            <a:pPr marL="285750" indent="-285750" algn="just">
              <a:buFont typeface="Arial" panose="020B0604020202020204" pitchFamily="34" charset="0"/>
              <a:buChar char="•"/>
            </a:pPr>
            <a:r>
              <a:rPr lang="en-US" sz="1600" dirty="0"/>
              <a:t> We try to predict its approximate GDP to analyze the risks and returns in investing in INDIA.</a:t>
            </a:r>
            <a:r>
              <a:rPr lang="en-IN" sz="1600" dirty="0"/>
              <a:t> (This is a dataset hosted by the World Bank. )</a:t>
            </a:r>
          </a:p>
        </p:txBody>
      </p:sp>
      <p:sp>
        <p:nvSpPr>
          <p:cNvPr id="3" name="Title 2"/>
          <p:cNvSpPr>
            <a:spLocks noGrp="1"/>
          </p:cNvSpPr>
          <p:nvPr>
            <p:ph type="title"/>
          </p:nvPr>
        </p:nvSpPr>
        <p:spPr>
          <a:xfrm>
            <a:off x="427101" y="1009072"/>
            <a:ext cx="7886700" cy="716084"/>
          </a:xfrm>
        </p:spPr>
        <p:txBody>
          <a:bodyPr>
            <a:normAutofit/>
          </a:bodyPr>
          <a:lstStyle/>
          <a:p>
            <a:pPr algn="ctr"/>
            <a:r>
              <a:rPr lang="en-US" dirty="0"/>
              <a:t>INTRODUCTION</a:t>
            </a:r>
          </a:p>
        </p:txBody>
      </p:sp>
    </p:spTree>
    <p:extLst>
      <p:ext uri="{BB962C8B-B14F-4D97-AF65-F5344CB8AC3E}">
        <p14:creationId xmlns:p14="http://schemas.microsoft.com/office/powerpoint/2010/main" val="438157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427101" y="2185417"/>
            <a:ext cx="8095349" cy="4173819"/>
          </a:xfrm>
        </p:spPr>
        <p:txBody>
          <a:bodyPr/>
          <a:lstStyle/>
          <a:p>
            <a:pPr marL="285750" indent="-285750" algn="just">
              <a:buFont typeface="Arial" panose="020B0604020202020204" pitchFamily="34" charset="0"/>
              <a:buChar char="•"/>
            </a:pPr>
            <a:r>
              <a:rPr lang="en-US" sz="1600" dirty="0"/>
              <a:t>Initially the data which was loaded from The World Bank has 1431 Factors for 60 Years since its inception . </a:t>
            </a:r>
          </a:p>
          <a:p>
            <a:pPr marL="285750" indent="-285750" algn="just">
              <a:buFont typeface="Arial" panose="020B0604020202020204" pitchFamily="34" charset="0"/>
              <a:buChar char="•"/>
            </a:pPr>
            <a:r>
              <a:rPr lang="en-US" sz="1600" dirty="0"/>
              <a:t>There were a lot of missing values i.e., we had no data as many countries had not joined the league yet. Hence a lot of Null Values especially up to 1970’s.</a:t>
            </a:r>
          </a:p>
          <a:p>
            <a:pPr marL="285750" indent="-285750" algn="just">
              <a:buFont typeface="Arial" panose="020B0604020202020204" pitchFamily="34" charset="0"/>
              <a:buChar char="•"/>
            </a:pPr>
            <a:r>
              <a:rPr lang="en-US" sz="1600" dirty="0"/>
              <a:t> And even some of the information for few factors which were affecting GDP were not present after the collection of data has been started for few countries in the data set loaded. </a:t>
            </a:r>
          </a:p>
          <a:p>
            <a:pPr marL="285750" indent="-285750" algn="just">
              <a:buFont typeface="Arial" panose="020B0604020202020204" pitchFamily="34" charset="0"/>
              <a:buChar char="•"/>
            </a:pPr>
            <a:r>
              <a:rPr lang="en-US" sz="1600" dirty="0"/>
              <a:t>Then factors which have missing values for more than 45 out of 60 years  were eliminated which has cut our data to 413 factors for 60 years . </a:t>
            </a:r>
          </a:p>
          <a:p>
            <a:pPr marL="285750" indent="-285750" algn="just">
              <a:buFont typeface="Arial" panose="020B0604020202020204" pitchFamily="34" charset="0"/>
              <a:buChar char="•"/>
            </a:pPr>
            <a:r>
              <a:rPr lang="en-US" sz="1600" dirty="0"/>
              <a:t>Then we replaced the missing values which occurred after the collection has begun with the data present from the previous years  and the missing values which occurred before the collection of data begun with 0’s . As a result of data pre-processing we had 413 factors for 60 years with no </a:t>
            </a:r>
            <a:r>
              <a:rPr lang="en-US" sz="1600" dirty="0" err="1"/>
              <a:t>na</a:t>
            </a:r>
            <a:r>
              <a:rPr lang="en-US" sz="1600" dirty="0"/>
              <a:t> ’s affecting GDP . </a:t>
            </a:r>
          </a:p>
        </p:txBody>
      </p:sp>
      <p:sp>
        <p:nvSpPr>
          <p:cNvPr id="4" name="Title 3"/>
          <p:cNvSpPr>
            <a:spLocks noGrp="1"/>
          </p:cNvSpPr>
          <p:nvPr>
            <p:ph type="title"/>
          </p:nvPr>
        </p:nvSpPr>
        <p:spPr/>
        <p:txBody>
          <a:bodyPr/>
          <a:lstStyle/>
          <a:p>
            <a:r>
              <a:rPr lang="en-US" dirty="0"/>
              <a:t>CHALLENGES</a:t>
            </a:r>
          </a:p>
        </p:txBody>
      </p:sp>
    </p:spTree>
    <p:extLst>
      <p:ext uri="{BB962C8B-B14F-4D97-AF65-F5344CB8AC3E}">
        <p14:creationId xmlns:p14="http://schemas.microsoft.com/office/powerpoint/2010/main" val="1938888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373241" y="1437272"/>
            <a:ext cx="6474368" cy="4392028"/>
          </a:xfrm>
        </p:spPr>
        <p:txBody>
          <a:bodyPr/>
          <a:lstStyle/>
          <a:p>
            <a:pPr algn="just"/>
            <a:r>
              <a:rPr lang="en-US" sz="1600" dirty="0"/>
              <a:t>So we started by reducing the factors and we began with finding the correlation analysis in the data. We then took the significant data that has confidence beyond 95% with respect to GDP. </a:t>
            </a:r>
          </a:p>
          <a:p>
            <a:pPr algn="just"/>
            <a:r>
              <a:rPr lang="en-US" sz="1600" dirty="0"/>
              <a:t>These factors when compared to its effects on GDP tells us a major part of the story of that country.</a:t>
            </a:r>
          </a:p>
          <a:p>
            <a:pPr algn="just"/>
            <a:r>
              <a:rPr lang="en-US" sz="1600" dirty="0"/>
              <a:t>We find this analysis for various decades and observe the shift in effect of each factor on economy</a:t>
            </a:r>
          </a:p>
          <a:p>
            <a:pPr algn="just"/>
            <a:r>
              <a:rPr lang="en-US" sz="1600" dirty="0"/>
              <a:t>This shift tells us how the economy is evolving.</a:t>
            </a:r>
          </a:p>
          <a:p>
            <a:pPr marL="38100" indent="0" algn="just">
              <a:buNone/>
            </a:pPr>
            <a:r>
              <a:rPr lang="en-US" sz="1600" b="1" dirty="0"/>
              <a:t>Examples :</a:t>
            </a:r>
          </a:p>
          <a:p>
            <a:pPr algn="just"/>
            <a:r>
              <a:rPr lang="en-US" sz="1600" dirty="0"/>
              <a:t>Increase in employment of women</a:t>
            </a:r>
          </a:p>
          <a:p>
            <a:pPr algn="just"/>
            <a:r>
              <a:rPr lang="en-US" sz="1600" dirty="0"/>
              <a:t>Increase in government expenditure on education</a:t>
            </a:r>
          </a:p>
          <a:p>
            <a:pPr algn="just"/>
            <a:r>
              <a:rPr lang="en-US" sz="1600" dirty="0"/>
              <a:t>Increase in Employment in IT SECTORS</a:t>
            </a:r>
          </a:p>
          <a:p>
            <a:pPr algn="just"/>
            <a:r>
              <a:rPr lang="en-US" sz="1600" dirty="0"/>
              <a:t>Increase in CO2 Emission– An Indicator of developing economy.</a:t>
            </a:r>
          </a:p>
        </p:txBody>
      </p:sp>
    </p:spTree>
    <p:extLst>
      <p:ext uri="{BB962C8B-B14F-4D97-AF65-F5344CB8AC3E}">
        <p14:creationId xmlns:p14="http://schemas.microsoft.com/office/powerpoint/2010/main" val="383790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EA0243-3D7B-BE4F-97F9-F813F16F8F61}"/>
              </a:ext>
            </a:extLst>
          </p:cNvPr>
          <p:cNvSpPr>
            <a:spLocks noGrp="1"/>
          </p:cNvSpPr>
          <p:nvPr>
            <p:ph type="body" idx="10"/>
          </p:nvPr>
        </p:nvSpPr>
        <p:spPr/>
        <p:txBody>
          <a:bodyPr/>
          <a:lstStyle/>
          <a:p>
            <a:r>
              <a:rPr lang="en-US" dirty="0"/>
              <a:t>We find the correlation analysis for each decade and observe a few reoccurring trends and also a few new unique trends which also faded away as the years passed . This is a preview of the data.</a:t>
            </a:r>
          </a:p>
          <a:p>
            <a:endParaRPr lang="en-US" dirty="0"/>
          </a:p>
          <a:p>
            <a:r>
              <a:rPr lang="en-US" dirty="0"/>
              <a:t> </a:t>
            </a:r>
          </a:p>
        </p:txBody>
      </p:sp>
      <p:sp>
        <p:nvSpPr>
          <p:cNvPr id="3" name="Title 2">
            <a:extLst>
              <a:ext uri="{FF2B5EF4-FFF2-40B4-BE49-F238E27FC236}">
                <a16:creationId xmlns:a16="http://schemas.microsoft.com/office/drawing/2014/main" id="{62842CA8-5DD6-4C40-9215-894281704F56}"/>
              </a:ext>
            </a:extLst>
          </p:cNvPr>
          <p:cNvSpPr>
            <a:spLocks noGrp="1"/>
          </p:cNvSpPr>
          <p:nvPr>
            <p:ph type="title"/>
          </p:nvPr>
        </p:nvSpPr>
        <p:spPr/>
        <p:txBody>
          <a:bodyPr/>
          <a:lstStyle/>
          <a:p>
            <a:r>
              <a:rPr lang="en-US" dirty="0"/>
              <a:t>Decade analysis</a:t>
            </a:r>
          </a:p>
        </p:txBody>
      </p:sp>
      <p:pic>
        <p:nvPicPr>
          <p:cNvPr id="4" name="Picture 3">
            <a:extLst>
              <a:ext uri="{FF2B5EF4-FFF2-40B4-BE49-F238E27FC236}">
                <a16:creationId xmlns:a16="http://schemas.microsoft.com/office/drawing/2014/main" id="{D0D256C4-07BB-CC46-8AA8-2C5ED6D48B8D}"/>
              </a:ext>
            </a:extLst>
          </p:cNvPr>
          <p:cNvPicPr>
            <a:picLocks noChangeAspect="1"/>
          </p:cNvPicPr>
          <p:nvPr/>
        </p:nvPicPr>
        <p:blipFill>
          <a:blip r:embed="rId2"/>
          <a:stretch>
            <a:fillRect/>
          </a:stretch>
        </p:blipFill>
        <p:spPr>
          <a:xfrm>
            <a:off x="903855" y="3061855"/>
            <a:ext cx="5461000" cy="3124200"/>
          </a:xfrm>
          <a:prstGeom prst="rect">
            <a:avLst/>
          </a:prstGeom>
        </p:spPr>
      </p:pic>
    </p:spTree>
    <p:extLst>
      <p:ext uri="{BB962C8B-B14F-4D97-AF65-F5344CB8AC3E}">
        <p14:creationId xmlns:p14="http://schemas.microsoft.com/office/powerpoint/2010/main" val="1926777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FBAE68-D311-A04E-8989-B0058B4F2439}"/>
              </a:ext>
            </a:extLst>
          </p:cNvPr>
          <p:cNvSpPr>
            <a:spLocks noGrp="1"/>
          </p:cNvSpPr>
          <p:nvPr>
            <p:ph type="body" idx="10"/>
          </p:nvPr>
        </p:nvSpPr>
        <p:spPr>
          <a:xfrm>
            <a:off x="425195" y="2185417"/>
            <a:ext cx="8232667" cy="3810269"/>
          </a:xfrm>
        </p:spPr>
        <p:txBody>
          <a:bodyPr/>
          <a:lstStyle/>
          <a:p>
            <a:pPr algn="just"/>
            <a:r>
              <a:rPr lang="en-US" sz="1600" dirty="0"/>
              <a:t>The first step after finding the correlation factors is to find how our model behaves with respect to our current data for that we began with finding the approximate GDP by predicting GDP of the current year from 1960 to 2010. </a:t>
            </a:r>
            <a:endParaRPr lang="en-US" sz="1600" b="1" dirty="0"/>
          </a:p>
          <a:p>
            <a:pPr marL="38100" indent="0" algn="just">
              <a:buNone/>
            </a:pPr>
            <a:r>
              <a:rPr lang="en-US" sz="1600" b="1" dirty="0"/>
              <a:t>GLM</a:t>
            </a:r>
            <a:r>
              <a:rPr lang="en-US" sz="1600" dirty="0"/>
              <a:t> :</a:t>
            </a:r>
            <a:endParaRPr lang="en-IN" sz="1600" dirty="0"/>
          </a:p>
          <a:p>
            <a:pPr algn="just"/>
            <a:r>
              <a:rPr lang="en-US" sz="1600" dirty="0"/>
              <a:t>GLM does NOT assume a linear relationship between the dependent variable and the independent variables </a:t>
            </a:r>
          </a:p>
          <a:p>
            <a:pPr marL="38100" indent="0" algn="just">
              <a:buNone/>
            </a:pPr>
            <a:r>
              <a:rPr lang="en-US" sz="1600" dirty="0"/>
              <a:t>We had made static and dynamic models of the regression. .</a:t>
            </a:r>
            <a:endParaRPr lang="en-IN" sz="1600" dirty="0"/>
          </a:p>
          <a:p>
            <a:pPr marL="38100" indent="0" algn="just">
              <a:buNone/>
            </a:pPr>
            <a:r>
              <a:rPr lang="en-US" sz="1600" b="1" dirty="0"/>
              <a:t>Static and Dynamic models :</a:t>
            </a:r>
          </a:p>
          <a:p>
            <a:pPr algn="just"/>
            <a:r>
              <a:rPr lang="en-US" sz="1600" dirty="0"/>
              <a:t>For static we considered data from 1960 to 2010 and models were built and predicted the data from 2016 to 2018 .</a:t>
            </a:r>
          </a:p>
          <a:p>
            <a:pPr algn="just"/>
            <a:r>
              <a:rPr lang="en-US" sz="1600" dirty="0"/>
              <a:t>In the dynamic , we consider the trends in the GDP up to the year preceding it .</a:t>
            </a:r>
          </a:p>
          <a:p>
            <a:pPr marL="38100" indent="0" algn="just">
              <a:buNone/>
            </a:pPr>
            <a:endParaRPr lang="en-US" sz="1600" dirty="0"/>
          </a:p>
        </p:txBody>
      </p:sp>
      <p:sp>
        <p:nvSpPr>
          <p:cNvPr id="3" name="Title 2">
            <a:extLst>
              <a:ext uri="{FF2B5EF4-FFF2-40B4-BE49-F238E27FC236}">
                <a16:creationId xmlns:a16="http://schemas.microsoft.com/office/drawing/2014/main" id="{5C869617-EB29-7D4C-BBB2-A5A3157E0D53}"/>
              </a:ext>
            </a:extLst>
          </p:cNvPr>
          <p:cNvSpPr>
            <a:spLocks noGrp="1"/>
          </p:cNvSpPr>
          <p:nvPr>
            <p:ph type="title"/>
          </p:nvPr>
        </p:nvSpPr>
        <p:spPr/>
        <p:txBody>
          <a:bodyPr/>
          <a:lstStyle/>
          <a:p>
            <a:r>
              <a:rPr lang="en-US" dirty="0"/>
              <a:t>Data analysis :</a:t>
            </a:r>
          </a:p>
        </p:txBody>
      </p:sp>
    </p:spTree>
    <p:extLst>
      <p:ext uri="{BB962C8B-B14F-4D97-AF65-F5344CB8AC3E}">
        <p14:creationId xmlns:p14="http://schemas.microsoft.com/office/powerpoint/2010/main" val="1754746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E0565E-461C-7343-9A73-82B454E08B30}"/>
              </a:ext>
            </a:extLst>
          </p:cNvPr>
          <p:cNvSpPr>
            <a:spLocks noGrp="1"/>
          </p:cNvSpPr>
          <p:nvPr>
            <p:ph type="body" idx="10"/>
          </p:nvPr>
        </p:nvSpPr>
        <p:spPr>
          <a:xfrm>
            <a:off x="425195" y="1610591"/>
            <a:ext cx="7170559" cy="4307251"/>
          </a:xfrm>
        </p:spPr>
        <p:txBody>
          <a:bodyPr/>
          <a:lstStyle/>
          <a:p>
            <a:pPr algn="just"/>
            <a:r>
              <a:rPr lang="en-US" sz="1600" dirty="0"/>
              <a:t>Now to further improve the prediction we tried to find the best subset of factors  that affected our prediction , we made models for both forward and backward analysis of the data which helps us eliminate a lot of invaluable information. </a:t>
            </a:r>
          </a:p>
          <a:p>
            <a:pPr algn="just"/>
            <a:r>
              <a:rPr lang="en-US" sz="1600" dirty="0"/>
              <a:t>However , we also know that a lot of factors even though not directly contributing, they may be indirectly contributing to their results. But our  pre-</a:t>
            </a:r>
            <a:r>
              <a:rPr lang="en-US" sz="1600" dirty="0" err="1"/>
              <a:t>eliminary</a:t>
            </a:r>
            <a:r>
              <a:rPr lang="en-US" sz="1600" dirty="0"/>
              <a:t> analysis showed a surprisingly good trend with an average error rate of 10%. Now this is a general overview of why subset selection is done.</a:t>
            </a:r>
          </a:p>
          <a:p>
            <a:pPr marL="38100" indent="0" algn="just">
              <a:buNone/>
            </a:pPr>
            <a:r>
              <a:rPr lang="en-US" sz="1600" b="1" dirty="0"/>
              <a:t>Subset</a:t>
            </a:r>
            <a:r>
              <a:rPr lang="en-US" sz="1600" dirty="0"/>
              <a:t> </a:t>
            </a:r>
            <a:r>
              <a:rPr lang="en-US" sz="1600" b="1" dirty="0"/>
              <a:t>Selection</a:t>
            </a:r>
            <a:r>
              <a:rPr lang="en-US" sz="1600" dirty="0"/>
              <a:t>:</a:t>
            </a:r>
            <a:endParaRPr lang="en-IN" sz="1600" dirty="0"/>
          </a:p>
          <a:p>
            <a:pPr lvl="0" algn="just"/>
            <a:r>
              <a:rPr lang="en-US" sz="1600" dirty="0"/>
              <a:t>To simplify our model (since we had 413 factors to remove the irrelevant or redundant factors)</a:t>
            </a:r>
            <a:endParaRPr lang="en-IN" sz="1600" dirty="0"/>
          </a:p>
          <a:p>
            <a:pPr lvl="0" algn="just"/>
            <a:r>
              <a:rPr lang="en-US" sz="1600" dirty="0"/>
              <a:t>To reduce overfitting</a:t>
            </a:r>
            <a:endParaRPr lang="en-IN" sz="1600" dirty="0"/>
          </a:p>
          <a:p>
            <a:pPr algn="just"/>
            <a:endParaRPr lang="en-US" sz="1600" dirty="0"/>
          </a:p>
        </p:txBody>
      </p:sp>
    </p:spTree>
    <p:extLst>
      <p:ext uri="{BB962C8B-B14F-4D97-AF65-F5344CB8AC3E}">
        <p14:creationId xmlns:p14="http://schemas.microsoft.com/office/powerpoint/2010/main" val="113944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B0DEE3-B5C5-1549-A50C-3B6E7A6DA051}"/>
              </a:ext>
            </a:extLst>
          </p:cNvPr>
          <p:cNvSpPr>
            <a:spLocks noGrp="1"/>
          </p:cNvSpPr>
          <p:nvPr>
            <p:ph type="body" idx="10"/>
          </p:nvPr>
        </p:nvSpPr>
        <p:spPr>
          <a:xfrm>
            <a:off x="425195" y="1672937"/>
            <a:ext cx="7243295" cy="4244906"/>
          </a:xfrm>
        </p:spPr>
        <p:txBody>
          <a:bodyPr/>
          <a:lstStyle/>
          <a:p>
            <a:pPr marL="38100" indent="0" algn="just">
              <a:buNone/>
            </a:pPr>
            <a:endParaRPr lang="en-US" sz="1600" dirty="0"/>
          </a:p>
          <a:p>
            <a:pPr marL="38100" indent="0" algn="just">
              <a:buNone/>
            </a:pPr>
            <a:r>
              <a:rPr lang="en-US" sz="1600" b="1" dirty="0"/>
              <a:t>PCA</a:t>
            </a:r>
            <a:r>
              <a:rPr lang="en-US" sz="1600" dirty="0"/>
              <a:t>:</a:t>
            </a:r>
            <a:endParaRPr lang="en-IN" sz="1600" dirty="0"/>
          </a:p>
          <a:p>
            <a:pPr marL="38100" indent="0" algn="just">
              <a:buNone/>
            </a:pPr>
            <a:endParaRPr lang="en-US" sz="1600" dirty="0"/>
          </a:p>
          <a:p>
            <a:pPr algn="just"/>
            <a:r>
              <a:rPr lang="en-US" sz="1600" dirty="0"/>
              <a:t>To capture maximum variance , we did our analysis using Principal Component Analysis which transforms our attributes from our original dataset while retaining most the information in the dataset.</a:t>
            </a:r>
          </a:p>
          <a:p>
            <a:pPr algn="just"/>
            <a:r>
              <a:rPr lang="en-US" sz="1600" dirty="0"/>
              <a:t>PCA had also helped us analyze the variance and performance of the data and enabled us to pick the top predictors which affected the GDP most for a particular country.</a:t>
            </a:r>
          </a:p>
          <a:p>
            <a:pPr algn="just"/>
            <a:r>
              <a:rPr lang="en-US" sz="1600" dirty="0"/>
              <a:t>Since we have many factors PCA will consider the most important factors and retain as much information as possible.</a:t>
            </a:r>
            <a:endParaRPr lang="en-IN" sz="1600" dirty="0"/>
          </a:p>
          <a:p>
            <a:pPr marL="38100" indent="0" algn="just">
              <a:buNone/>
            </a:pPr>
            <a:endParaRPr lang="en-US" sz="1600" b="1" dirty="0"/>
          </a:p>
          <a:p>
            <a:pPr algn="just"/>
            <a:endParaRPr lang="en-US" sz="1600" dirty="0"/>
          </a:p>
        </p:txBody>
      </p:sp>
    </p:spTree>
    <p:extLst>
      <p:ext uri="{BB962C8B-B14F-4D97-AF65-F5344CB8AC3E}">
        <p14:creationId xmlns:p14="http://schemas.microsoft.com/office/powerpoint/2010/main" val="1257169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699453-8F8F-284B-AB92-BBE0AC6A6D90}"/>
              </a:ext>
            </a:extLst>
          </p:cNvPr>
          <p:cNvSpPr>
            <a:spLocks noGrp="1"/>
          </p:cNvSpPr>
          <p:nvPr>
            <p:ph type="body" idx="10"/>
          </p:nvPr>
        </p:nvSpPr>
        <p:spPr>
          <a:xfrm>
            <a:off x="425196" y="1278083"/>
            <a:ext cx="7139386" cy="4639760"/>
          </a:xfrm>
        </p:spPr>
        <p:txBody>
          <a:bodyPr/>
          <a:lstStyle/>
          <a:p>
            <a:pPr algn="just"/>
            <a:r>
              <a:rPr lang="en-US" sz="1600" dirty="0"/>
              <a:t>Now to analyze the data to the highest extent , we used random forest with extreme gradient boosting to analyze the importance of each factor while eliminating the unnecessary data .</a:t>
            </a:r>
          </a:p>
          <a:p>
            <a:pPr algn="just"/>
            <a:r>
              <a:rPr lang="en-US" sz="1600" dirty="0"/>
              <a:t>Here, each decision tree calculates the importance of each attribute at the split points and the performance measure is calculated by the GINI INDEX for each split point. </a:t>
            </a:r>
          </a:p>
          <a:p>
            <a:pPr marL="38100" indent="0" algn="just">
              <a:buNone/>
            </a:pPr>
            <a:endParaRPr lang="en-US" sz="1600" b="1" dirty="0"/>
          </a:p>
          <a:p>
            <a:pPr marL="38100" indent="0" algn="just">
              <a:buNone/>
            </a:pPr>
            <a:r>
              <a:rPr lang="en-US" sz="1600" b="1" dirty="0"/>
              <a:t>Random</a:t>
            </a:r>
            <a:r>
              <a:rPr lang="en-US" sz="1600" dirty="0"/>
              <a:t> </a:t>
            </a:r>
            <a:r>
              <a:rPr lang="en-US" sz="1600" b="1" dirty="0"/>
              <a:t>Forest</a:t>
            </a:r>
            <a:r>
              <a:rPr lang="en-US" sz="1600" dirty="0"/>
              <a:t> :</a:t>
            </a:r>
            <a:endParaRPr lang="en-IN" sz="1600" dirty="0"/>
          </a:p>
          <a:p>
            <a:pPr algn="just"/>
            <a:r>
              <a:rPr lang="en-US" sz="1600" dirty="0"/>
              <a:t>Nonlinear multiple regression - Each leaf contains a distribution for the continuous output variable/s</a:t>
            </a:r>
            <a:endParaRPr lang="en-IN" sz="1600" dirty="0"/>
          </a:p>
          <a:p>
            <a:pPr algn="just"/>
            <a:r>
              <a:rPr lang="en-US" sz="1600" dirty="0"/>
              <a:t>Pruning – to prevent the overfitting of the  random forest model </a:t>
            </a:r>
            <a:endParaRPr lang="en-IN" sz="1600" dirty="0"/>
          </a:p>
          <a:p>
            <a:endParaRPr lang="en-US" sz="1600" dirty="0"/>
          </a:p>
        </p:txBody>
      </p:sp>
    </p:spTree>
    <p:extLst>
      <p:ext uri="{BB962C8B-B14F-4D97-AF65-F5344CB8AC3E}">
        <p14:creationId xmlns:p14="http://schemas.microsoft.com/office/powerpoint/2010/main" val="3751025189"/>
      </p:ext>
    </p:extLst>
  </p:cSld>
  <p:clrMapOvr>
    <a:masterClrMapping/>
  </p:clrMapOvr>
</p:sld>
</file>

<file path=ppt/theme/theme1.xml><?xml version="1.0" encoding="utf-8"?>
<a:theme xmlns:a="http://schemas.openxmlformats.org/drawingml/2006/main" name="UB Powerpoint Template">
  <a:themeElements>
    <a:clrScheme name="UB Color Palette">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_Template_WIDE" id="{320877F5-9057-5044-9670-55C377C33490}" vid="{043CC7DF-15AC-0F49-A0D1-304573C219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2961</TotalTime>
  <Words>990</Words>
  <Application>Microsoft Macintosh PowerPoint</Application>
  <PresentationFormat>On-screen Show (4:3)</PresentationFormat>
  <Paragraphs>69</Paragraphs>
  <Slides>17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Georgia</vt:lpstr>
      <vt:lpstr>LucidaGrande</vt:lpstr>
      <vt:lpstr>UB Powerpoint Template</vt:lpstr>
      <vt:lpstr>GDP PREDICTION  </vt:lpstr>
      <vt:lpstr>INTRODUCTION</vt:lpstr>
      <vt:lpstr>CHALLENGES</vt:lpstr>
      <vt:lpstr>PowerPoint Presentation</vt:lpstr>
      <vt:lpstr>Decade analysis</vt:lpstr>
      <vt:lpstr>Data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OF RESULTS FOR VARIOUS MODELS</vt:lpstr>
      <vt:lpstr>THE END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Template</dc:title>
  <dc:subject/>
  <dc:creator>Microsoft Office User</dc:creator>
  <cp:keywords/>
  <dc:description/>
  <cp:lastModifiedBy>poshalarohithkumar@gmail.com</cp:lastModifiedBy>
  <cp:revision>211</cp:revision>
  <cp:lastPrinted>2015-10-19T19:01:41Z</cp:lastPrinted>
  <dcterms:created xsi:type="dcterms:W3CDTF">2016-06-28T14:05:07Z</dcterms:created>
  <dcterms:modified xsi:type="dcterms:W3CDTF">2019-12-06T18:09:06Z</dcterms:modified>
  <cp:category/>
</cp:coreProperties>
</file>